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Thursday, April 30,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Thursday, April 30,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Masonry &amp; civility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Our Role in Promoting Civility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314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Masonry and Civility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been watching the news?</a:t>
            </a:r>
          </a:p>
          <a:p>
            <a:pPr lvl="1"/>
            <a:r>
              <a:rPr lang="en-US" dirty="0" smtClean="0"/>
              <a:t>Examples of disrespect for authority and social norms</a:t>
            </a:r>
          </a:p>
          <a:p>
            <a:pPr lvl="1"/>
            <a:r>
              <a:rPr lang="en-US" dirty="0" smtClean="0"/>
              <a:t>Uncivil dialogue and uncooperative attitude in the halls of government</a:t>
            </a:r>
          </a:p>
          <a:p>
            <a:pPr lvl="1"/>
            <a:r>
              <a:rPr lang="en-US" dirty="0" smtClean="0"/>
              <a:t>Disregard for human life</a:t>
            </a:r>
          </a:p>
          <a:p>
            <a:pPr lvl="1"/>
            <a:r>
              <a:rPr lang="en-US" dirty="0" smtClean="0"/>
              <a:t>Promotion of violence in media of all kinds</a:t>
            </a:r>
          </a:p>
          <a:p>
            <a:pPr lvl="1"/>
            <a:r>
              <a:rPr lang="en-US" dirty="0" smtClean="0"/>
              <a:t>Disrespect for the ideas and opinions of others</a:t>
            </a:r>
          </a:p>
          <a:p>
            <a:pPr lvl="1"/>
            <a:r>
              <a:rPr lang="en-US" dirty="0" smtClean="0"/>
              <a:t>Unwillingness to engage in civil dialogue</a:t>
            </a:r>
          </a:p>
          <a:p>
            <a:pPr lvl="1"/>
            <a:r>
              <a:rPr lang="en-US" dirty="0" smtClean="0"/>
              <a:t>Erosion of manners and norms of appropriate behavior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814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Masonry and Civility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Freemasonry have to contribute to the restoration of civility in society?</a:t>
            </a:r>
          </a:p>
          <a:p>
            <a:pPr lvl="1"/>
            <a:r>
              <a:rPr lang="en-US" dirty="0" smtClean="0"/>
              <a:t>A philosophy that promotes civility described in our Standard Work and reiterated at every Stated </a:t>
            </a:r>
            <a:r>
              <a:rPr lang="en-US" dirty="0"/>
              <a:t>C</a:t>
            </a:r>
            <a:r>
              <a:rPr lang="en-US" dirty="0" smtClean="0"/>
              <a:t>ommunication</a:t>
            </a:r>
          </a:p>
          <a:p>
            <a:pPr lvl="1"/>
            <a:r>
              <a:rPr lang="en-US" dirty="0" smtClean="0"/>
              <a:t>A membership that has taken sacred oaths to abide by the higher standards of our fraternity and offers these principles of civility to </a:t>
            </a:r>
            <a:r>
              <a:rPr lang="en-US" smtClean="0"/>
              <a:t>all humanity</a:t>
            </a:r>
            <a:endParaRPr lang="en-US" dirty="0" smtClean="0"/>
          </a:p>
          <a:p>
            <a:pPr lvl="1"/>
            <a:r>
              <a:rPr lang="en-US" dirty="0" smtClean="0"/>
              <a:t>An army of thousands of good men who can promote civility in our homes, schools, workplaces, in the media, and in our Lodges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5834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Masonry and Civility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do you start?</a:t>
            </a:r>
          </a:p>
          <a:p>
            <a:pPr lvl="1"/>
            <a:r>
              <a:rPr lang="en-US" dirty="0" smtClean="0"/>
              <a:t>Recognize that May is National Civility Month</a:t>
            </a:r>
          </a:p>
          <a:p>
            <a:pPr lvl="1"/>
            <a:r>
              <a:rPr lang="en-US" dirty="0" smtClean="0"/>
              <a:t>Begin a discussion about the role of civility in your Lodge</a:t>
            </a:r>
          </a:p>
          <a:p>
            <a:pPr lvl="1"/>
            <a:r>
              <a:rPr lang="en-US" dirty="0" smtClean="0"/>
              <a:t>Develop ways to promote civility outside of the Lodge</a:t>
            </a:r>
          </a:p>
          <a:p>
            <a:pPr lvl="1"/>
            <a:r>
              <a:rPr lang="en-US" dirty="0" smtClean="0"/>
              <a:t>Visit the National Civility Center website at </a:t>
            </a:r>
            <a:r>
              <a:rPr lang="en-US" dirty="0" err="1" smtClean="0"/>
              <a:t>civilitycenter.org</a:t>
            </a:r>
            <a:r>
              <a:rPr lang="en-US" dirty="0" smtClean="0"/>
              <a:t> </a:t>
            </a:r>
          </a:p>
          <a:p>
            <a:pPr lvl="2"/>
            <a:r>
              <a:rPr lang="en-US" smtClean="0"/>
              <a:t>Find out </a:t>
            </a:r>
            <a:r>
              <a:rPr lang="en-US" dirty="0" smtClean="0"/>
              <a:t>about the civility movement in the United States and Canada</a:t>
            </a:r>
          </a:p>
          <a:p>
            <a:pPr lvl="2"/>
            <a:r>
              <a:rPr lang="en-US" dirty="0" smtClean="0"/>
              <a:t>Locate tools that can help you promote civility</a:t>
            </a:r>
          </a:p>
          <a:p>
            <a:pPr lvl="2"/>
            <a:r>
              <a:rPr lang="en-US" dirty="0" smtClean="0"/>
              <a:t>Join the civility movement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1016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43</TotalTime>
  <Words>222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Masonry &amp; civility</vt:lpstr>
      <vt:lpstr>Masonry and Civility</vt:lpstr>
      <vt:lpstr>Masonry and Civility</vt:lpstr>
      <vt:lpstr>Masonry and Civility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Masonry &amp; civility</dc:title>
  <dc:creator>Dennis Dolle</dc:creator>
  <cp:lastModifiedBy>William J Thomas</cp:lastModifiedBy>
  <cp:revision>7</cp:revision>
  <dcterms:created xsi:type="dcterms:W3CDTF">2015-04-16T03:07:27Z</dcterms:created>
  <dcterms:modified xsi:type="dcterms:W3CDTF">2015-04-30T12:11:29Z</dcterms:modified>
</cp:coreProperties>
</file>