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11"/>
  </p:notesMasterIdLst>
  <p:sldIdLst>
    <p:sldId id="256" r:id="rId2"/>
    <p:sldId id="303" r:id="rId3"/>
    <p:sldId id="260" r:id="rId4"/>
    <p:sldId id="299" r:id="rId5"/>
    <p:sldId id="288" r:id="rId6"/>
    <p:sldId id="302" r:id="rId7"/>
    <p:sldId id="304" r:id="rId8"/>
    <p:sldId id="298" r:id="rId9"/>
    <p:sldId id="276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FCD00"/>
    <a:srgbClr val="01CCA1"/>
    <a:srgbClr val="03A5ED"/>
    <a:srgbClr val="ED7D31"/>
    <a:srgbClr val="5B9BD5"/>
    <a:srgbClr val="A5A5A5"/>
    <a:srgbClr val="FF3B00"/>
    <a:srgbClr val="00AB89"/>
    <a:srgbClr val="3E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15" d="100"/>
          <a:sy n="115" d="100"/>
        </p:scale>
        <p:origin x="64" y="1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5D5A-AD09-4F03-A352-EA28A40BCFE8}" type="datetimeFigureOut">
              <a:rPr lang="en-US" smtClean="0"/>
              <a:t>6/16/17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45F1-9CB0-4CD4-89A7-BA4C48E385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1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2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3BB1-416F-4E51-B6B3-D2B8B8C2438C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2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041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172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033845" y="0"/>
            <a:ext cx="5158155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9000"/>
                  <a:lumOff val="11000"/>
                </a:schemeClr>
              </a:gs>
              <a:gs pos="23000">
                <a:schemeClr val="tx1">
                  <a:lumMod val="89000"/>
                  <a:lumOff val="11000"/>
                </a:schemeClr>
              </a:gs>
              <a:gs pos="69000">
                <a:schemeClr val="tx1">
                  <a:lumMod val="75000"/>
                </a:schemeClr>
              </a:gs>
              <a:gs pos="97000">
                <a:schemeClr val="tx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EEB1-47CF-4EEB-A202-AB2429EDD460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Company Name </a:t>
            </a:r>
            <a:r>
              <a:rPr lang="en-US" b="0" dirty="0" smtClean="0"/>
              <a:t>Presentation Name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4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EEB1-47CF-4EEB-A202-AB2429EDD460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</a:t>
            </a:r>
            <a:r>
              <a:rPr lang="en-US" b="0" smtClean="0"/>
              <a:t>Presentation Name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1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4B1-BCB2-4842-ABED-8B7BCC063184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D73-C2D3-4C6D-98B6-14A62D6E0909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3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7C3C-3906-4AEB-9D8C-611C7F0CADA0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981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34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385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34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D2E9-85A1-40FF-B108-7B2F62028C81}" type="datetime1">
              <a:rPr lang="en-US" smtClean="0"/>
              <a:t>6/16/17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5.jpg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64826"/>
          </a:xfrm>
          <a:prstGeom prst="rect">
            <a:avLst/>
          </a:prstGeom>
          <a:solidFill>
            <a:srgbClr val="3E5B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565" y="3628031"/>
            <a:ext cx="9762435" cy="9192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MASONIC FAMILY CIVILITY PROJECT</a:t>
            </a:r>
            <a:endParaRPr lang="en-US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95" y="4347246"/>
            <a:ext cx="9442174" cy="637453"/>
          </a:xfrm>
        </p:spPr>
        <p:txBody>
          <a:bodyPr anchor="ctr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outh Dakota </a:t>
            </a:r>
            <a:r>
              <a:rPr lang="en-US" sz="28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Annual </a:t>
            </a:r>
            <a:r>
              <a:rPr lang="en-US" sz="28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Communication of Grand Lodge</a:t>
            </a:r>
            <a:endParaRPr lang="en-US" sz="28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82838" y="315461"/>
            <a:ext cx="2550639" cy="2588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83082" y="3417074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3082" y="5101391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90750" y="5367648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</a:t>
            </a:r>
            <a:r>
              <a:rPr lang="en-US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Russ Charvonia</a:t>
            </a:r>
            <a:br>
              <a:rPr lang="en-US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Past</a:t>
            </a:r>
            <a:r>
              <a:rPr lang="en-US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Grand Master of Masons in California  2014/15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7" name="Picture 16" descr="GL logo 2014-201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8029" r="13267" b="10219"/>
          <a:stretch/>
        </p:blipFill>
        <p:spPr>
          <a:xfrm>
            <a:off x="10731499" y="4115348"/>
            <a:ext cx="1460501" cy="2044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65" y="982870"/>
            <a:ext cx="2238485" cy="12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Banner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92" y="-662608"/>
            <a:ext cx="12280392" cy="79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9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2646" y="3712724"/>
            <a:ext cx="57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89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MASONIC FAMILY CIVILITY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030" y="4317264"/>
            <a:ext cx="489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 2014, Masonic leaders across North America joined forces to address the need for a more civil society.  Much progress has been made!</a:t>
            </a:r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8342" y="2115538"/>
            <a:ext cx="3473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“The journey begins with each of us.”</a:t>
            </a:r>
            <a:endParaRPr lang="en-US" sz="4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65018" y="1903804"/>
            <a:ext cx="3922857" cy="2021640"/>
            <a:chOff x="665018" y="1983179"/>
            <a:chExt cx="3922856" cy="2021640"/>
          </a:xfrm>
        </p:grpSpPr>
        <p:sp>
          <p:nvSpPr>
            <p:cNvPr id="26" name="TextBox 25"/>
            <p:cNvSpPr txBox="1"/>
            <p:nvPr/>
          </p:nvSpPr>
          <p:spPr>
            <a:xfrm>
              <a:off x="665019" y="2819788"/>
              <a:ext cx="2861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MASONIC HERITAGE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27061" y="2809797"/>
              <a:ext cx="211380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6"/>
            <p:cNvSpPr>
              <a:spLocks noEditPoints="1"/>
            </p:cNvSpPr>
            <p:nvPr/>
          </p:nvSpPr>
          <p:spPr bwMode="auto">
            <a:xfrm flipH="1">
              <a:off x="755074" y="1983179"/>
              <a:ext cx="720574" cy="722442"/>
            </a:xfrm>
            <a:custGeom>
              <a:avLst/>
              <a:gdLst>
                <a:gd name="T0" fmla="*/ 25781 w 25781"/>
                <a:gd name="T1" fmla="*/ 0 h 25781"/>
                <a:gd name="T2" fmla="*/ 0 w 25781"/>
                <a:gd name="T3" fmla="*/ 25781 h 25781"/>
                <a:gd name="T4" fmla="*/ 17187 w 25781"/>
                <a:gd name="T5" fmla="*/ 10000 h 25781"/>
                <a:gd name="T6" fmla="*/ 17851 w 25781"/>
                <a:gd name="T7" fmla="*/ 9336 h 25781"/>
                <a:gd name="T8" fmla="*/ 19062 w 25781"/>
                <a:gd name="T9" fmla="*/ 11172 h 25781"/>
                <a:gd name="T10" fmla="*/ 18359 w 25781"/>
                <a:gd name="T11" fmla="*/ 11172 h 25781"/>
                <a:gd name="T12" fmla="*/ 16250 w 25781"/>
                <a:gd name="T13" fmla="*/ 10938 h 25781"/>
                <a:gd name="T14" fmla="*/ 15586 w 25781"/>
                <a:gd name="T15" fmla="*/ 11602 h 25781"/>
                <a:gd name="T16" fmla="*/ 18086 w 25781"/>
                <a:gd name="T17" fmla="*/ 13906 h 25781"/>
                <a:gd name="T18" fmla="*/ 18398 w 25781"/>
                <a:gd name="T19" fmla="*/ 13086 h 25781"/>
                <a:gd name="T20" fmla="*/ 14023 w 25781"/>
                <a:gd name="T21" fmla="*/ 13203 h 25781"/>
                <a:gd name="T22" fmla="*/ 14648 w 25781"/>
                <a:gd name="T23" fmla="*/ 12539 h 25781"/>
                <a:gd name="T24" fmla="*/ 15820 w 25781"/>
                <a:gd name="T25" fmla="*/ 14375 h 25781"/>
                <a:gd name="T26" fmla="*/ 15156 w 25781"/>
                <a:gd name="T27" fmla="*/ 14375 h 25781"/>
                <a:gd name="T28" fmla="*/ 12422 w 25781"/>
                <a:gd name="T29" fmla="*/ 14805 h 25781"/>
                <a:gd name="T30" fmla="*/ 13047 w 25781"/>
                <a:gd name="T31" fmla="*/ 14141 h 25781"/>
                <a:gd name="T32" fmla="*/ 14219 w 25781"/>
                <a:gd name="T33" fmla="*/ 15977 h 25781"/>
                <a:gd name="T34" fmla="*/ 13554 w 25781"/>
                <a:gd name="T35" fmla="*/ 15977 h 25781"/>
                <a:gd name="T36" fmla="*/ 11445 w 25781"/>
                <a:gd name="T37" fmla="*/ 15742 h 25781"/>
                <a:gd name="T38" fmla="*/ 10820 w 25781"/>
                <a:gd name="T39" fmla="*/ 16406 h 25781"/>
                <a:gd name="T40" fmla="*/ 13281 w 25781"/>
                <a:gd name="T41" fmla="*/ 18711 h 25781"/>
                <a:gd name="T42" fmla="*/ 13594 w 25781"/>
                <a:gd name="T43" fmla="*/ 17891 h 25781"/>
                <a:gd name="T44" fmla="*/ 8789 w 25781"/>
                <a:gd name="T45" fmla="*/ 23399 h 25781"/>
                <a:gd name="T46" fmla="*/ 8125 w 25781"/>
                <a:gd name="T47" fmla="*/ 23399 h 25781"/>
                <a:gd name="T48" fmla="*/ 5820 w 25781"/>
                <a:gd name="T49" fmla="*/ 20899 h 25781"/>
                <a:gd name="T50" fmla="*/ 6640 w 25781"/>
                <a:gd name="T51" fmla="*/ 20586 h 25781"/>
                <a:gd name="T52" fmla="*/ 8789 w 25781"/>
                <a:gd name="T53" fmla="*/ 23399 h 25781"/>
                <a:gd name="T54" fmla="*/ 9082 w 25781"/>
                <a:gd name="T55" fmla="*/ 20899 h 25781"/>
                <a:gd name="T56" fmla="*/ 7578 w 25781"/>
                <a:gd name="T57" fmla="*/ 19609 h 25781"/>
                <a:gd name="T58" fmla="*/ 7617 w 25781"/>
                <a:gd name="T59" fmla="*/ 18984 h 25781"/>
                <a:gd name="T60" fmla="*/ 9414 w 25781"/>
                <a:gd name="T61" fmla="*/ 20117 h 25781"/>
                <a:gd name="T62" fmla="*/ 11015 w 25781"/>
                <a:gd name="T63" fmla="*/ 19180 h 25781"/>
                <a:gd name="T64" fmla="*/ 10351 w 25781"/>
                <a:gd name="T65" fmla="*/ 19180 h 25781"/>
                <a:gd name="T66" fmla="*/ 9023 w 25781"/>
                <a:gd name="T67" fmla="*/ 17695 h 25781"/>
                <a:gd name="T68" fmla="*/ 9844 w 25781"/>
                <a:gd name="T69" fmla="*/ 17344 h 25781"/>
                <a:gd name="T70" fmla="*/ 11015 w 25781"/>
                <a:gd name="T71" fmla="*/ 19180 h 25781"/>
                <a:gd name="T72" fmla="*/ 20781 w 25781"/>
                <a:gd name="T73" fmla="*/ 12109 h 25781"/>
                <a:gd name="T74" fmla="*/ 20781 w 25781"/>
                <a:gd name="T75" fmla="*/ 20781 h 25781"/>
                <a:gd name="T76" fmla="*/ 20293 w 25781"/>
                <a:gd name="T77" fmla="*/ 9688 h 25781"/>
                <a:gd name="T78" fmla="*/ 18789 w 25781"/>
                <a:gd name="T79" fmla="*/ 8438 h 25781"/>
                <a:gd name="T80" fmla="*/ 18789 w 25781"/>
                <a:gd name="T81" fmla="*/ 7734 h 25781"/>
                <a:gd name="T82" fmla="*/ 20664 w 25781"/>
                <a:gd name="T83" fmla="*/ 8906 h 25781"/>
                <a:gd name="T84" fmla="*/ 23203 w 25781"/>
                <a:gd name="T85" fmla="*/ 8945 h 25781"/>
                <a:gd name="T86" fmla="*/ 23203 w 25781"/>
                <a:gd name="T87" fmla="*/ 8281 h 25781"/>
                <a:gd name="T88" fmla="*/ 20742 w 25781"/>
                <a:gd name="T89" fmla="*/ 5977 h 25781"/>
                <a:gd name="T90" fmla="*/ 20234 w 25781"/>
                <a:gd name="T91" fmla="*/ 6484 h 25781"/>
                <a:gd name="T92" fmla="*/ 22578 w 25781"/>
                <a:gd name="T93" fmla="*/ 8945 h 25781"/>
                <a:gd name="T94" fmla="*/ 23203 w 25781"/>
                <a:gd name="T95" fmla="*/ 8945 h 2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81" h="25781">
                  <a:moveTo>
                    <a:pt x="5117" y="20664"/>
                  </a:moveTo>
                  <a:lnTo>
                    <a:pt x="25781" y="0"/>
                  </a:lnTo>
                  <a:lnTo>
                    <a:pt x="25781" y="25781"/>
                  </a:lnTo>
                  <a:lnTo>
                    <a:pt x="0" y="25781"/>
                  </a:lnTo>
                  <a:lnTo>
                    <a:pt x="5117" y="20664"/>
                  </a:lnTo>
                  <a:close/>
                  <a:moveTo>
                    <a:pt x="17187" y="10000"/>
                  </a:moveTo>
                  <a:cubicBezTo>
                    <a:pt x="16979" y="9766"/>
                    <a:pt x="16985" y="9544"/>
                    <a:pt x="17207" y="9336"/>
                  </a:cubicBezTo>
                  <a:cubicBezTo>
                    <a:pt x="17428" y="9128"/>
                    <a:pt x="17643" y="9128"/>
                    <a:pt x="17851" y="9336"/>
                  </a:cubicBezTo>
                  <a:lnTo>
                    <a:pt x="19023" y="10508"/>
                  </a:lnTo>
                  <a:cubicBezTo>
                    <a:pt x="19258" y="10716"/>
                    <a:pt x="19271" y="10938"/>
                    <a:pt x="19062" y="11172"/>
                  </a:cubicBezTo>
                  <a:cubicBezTo>
                    <a:pt x="18958" y="11250"/>
                    <a:pt x="18834" y="11289"/>
                    <a:pt x="18691" y="11289"/>
                  </a:cubicBezTo>
                  <a:cubicBezTo>
                    <a:pt x="18548" y="11289"/>
                    <a:pt x="18437" y="11250"/>
                    <a:pt x="18359" y="11172"/>
                  </a:cubicBezTo>
                  <a:lnTo>
                    <a:pt x="17187" y="10000"/>
                  </a:lnTo>
                  <a:close/>
                  <a:moveTo>
                    <a:pt x="16250" y="10938"/>
                  </a:moveTo>
                  <a:cubicBezTo>
                    <a:pt x="16041" y="10729"/>
                    <a:pt x="15820" y="10729"/>
                    <a:pt x="15586" y="10938"/>
                  </a:cubicBezTo>
                  <a:cubicBezTo>
                    <a:pt x="15351" y="11146"/>
                    <a:pt x="15351" y="11367"/>
                    <a:pt x="15586" y="11602"/>
                  </a:cubicBezTo>
                  <a:lnTo>
                    <a:pt x="17773" y="13789"/>
                  </a:lnTo>
                  <a:cubicBezTo>
                    <a:pt x="17851" y="13867"/>
                    <a:pt x="17956" y="13906"/>
                    <a:pt x="18086" y="13906"/>
                  </a:cubicBezTo>
                  <a:cubicBezTo>
                    <a:pt x="18216" y="13906"/>
                    <a:pt x="18320" y="13854"/>
                    <a:pt x="18398" y="13750"/>
                  </a:cubicBezTo>
                  <a:cubicBezTo>
                    <a:pt x="18633" y="13542"/>
                    <a:pt x="18633" y="13320"/>
                    <a:pt x="18398" y="13086"/>
                  </a:cubicBezTo>
                  <a:lnTo>
                    <a:pt x="16250" y="10938"/>
                  </a:lnTo>
                  <a:close/>
                  <a:moveTo>
                    <a:pt x="14023" y="13203"/>
                  </a:moveTo>
                  <a:cubicBezTo>
                    <a:pt x="13763" y="12969"/>
                    <a:pt x="13750" y="12748"/>
                    <a:pt x="13984" y="12539"/>
                  </a:cubicBezTo>
                  <a:cubicBezTo>
                    <a:pt x="14219" y="12331"/>
                    <a:pt x="14440" y="12331"/>
                    <a:pt x="14648" y="12539"/>
                  </a:cubicBezTo>
                  <a:lnTo>
                    <a:pt x="15820" y="13711"/>
                  </a:lnTo>
                  <a:cubicBezTo>
                    <a:pt x="16054" y="13919"/>
                    <a:pt x="16054" y="14141"/>
                    <a:pt x="15820" y="14375"/>
                  </a:cubicBezTo>
                  <a:cubicBezTo>
                    <a:pt x="15742" y="14453"/>
                    <a:pt x="15631" y="14492"/>
                    <a:pt x="15488" y="14492"/>
                  </a:cubicBezTo>
                  <a:cubicBezTo>
                    <a:pt x="15345" y="14492"/>
                    <a:pt x="15234" y="14453"/>
                    <a:pt x="15156" y="14375"/>
                  </a:cubicBezTo>
                  <a:lnTo>
                    <a:pt x="14023" y="13203"/>
                  </a:lnTo>
                  <a:close/>
                  <a:moveTo>
                    <a:pt x="12422" y="14805"/>
                  </a:moveTo>
                  <a:cubicBezTo>
                    <a:pt x="12161" y="14570"/>
                    <a:pt x="12148" y="14349"/>
                    <a:pt x="12383" y="14141"/>
                  </a:cubicBezTo>
                  <a:cubicBezTo>
                    <a:pt x="12617" y="13932"/>
                    <a:pt x="12838" y="13932"/>
                    <a:pt x="13047" y="14141"/>
                  </a:cubicBezTo>
                  <a:lnTo>
                    <a:pt x="14219" y="15313"/>
                  </a:lnTo>
                  <a:cubicBezTo>
                    <a:pt x="14453" y="15547"/>
                    <a:pt x="14453" y="15768"/>
                    <a:pt x="14219" y="15977"/>
                  </a:cubicBezTo>
                  <a:cubicBezTo>
                    <a:pt x="14140" y="16055"/>
                    <a:pt x="14030" y="16094"/>
                    <a:pt x="13887" y="16094"/>
                  </a:cubicBezTo>
                  <a:cubicBezTo>
                    <a:pt x="13743" y="16094"/>
                    <a:pt x="13633" y="16055"/>
                    <a:pt x="13554" y="15977"/>
                  </a:cubicBezTo>
                  <a:lnTo>
                    <a:pt x="12422" y="14805"/>
                  </a:lnTo>
                  <a:close/>
                  <a:moveTo>
                    <a:pt x="11445" y="15742"/>
                  </a:moveTo>
                  <a:cubicBezTo>
                    <a:pt x="11237" y="15534"/>
                    <a:pt x="11015" y="15540"/>
                    <a:pt x="10781" y="15762"/>
                  </a:cubicBezTo>
                  <a:cubicBezTo>
                    <a:pt x="10547" y="15983"/>
                    <a:pt x="10560" y="16198"/>
                    <a:pt x="10820" y="16406"/>
                  </a:cubicBezTo>
                  <a:lnTo>
                    <a:pt x="12929" y="18594"/>
                  </a:lnTo>
                  <a:cubicBezTo>
                    <a:pt x="13034" y="18672"/>
                    <a:pt x="13151" y="18711"/>
                    <a:pt x="13281" y="18711"/>
                  </a:cubicBezTo>
                  <a:cubicBezTo>
                    <a:pt x="13411" y="18711"/>
                    <a:pt x="13515" y="18672"/>
                    <a:pt x="13594" y="18594"/>
                  </a:cubicBezTo>
                  <a:cubicBezTo>
                    <a:pt x="13802" y="18359"/>
                    <a:pt x="13802" y="18125"/>
                    <a:pt x="13594" y="17891"/>
                  </a:cubicBezTo>
                  <a:lnTo>
                    <a:pt x="11445" y="15742"/>
                  </a:lnTo>
                  <a:close/>
                  <a:moveTo>
                    <a:pt x="8789" y="23399"/>
                  </a:moveTo>
                  <a:cubicBezTo>
                    <a:pt x="8685" y="23477"/>
                    <a:pt x="8574" y="23516"/>
                    <a:pt x="8457" y="23516"/>
                  </a:cubicBezTo>
                  <a:cubicBezTo>
                    <a:pt x="8340" y="23516"/>
                    <a:pt x="8229" y="23477"/>
                    <a:pt x="8125" y="23399"/>
                  </a:cubicBezTo>
                  <a:lnTo>
                    <a:pt x="5976" y="21211"/>
                  </a:lnTo>
                  <a:cubicBezTo>
                    <a:pt x="5872" y="21107"/>
                    <a:pt x="5820" y="21003"/>
                    <a:pt x="5820" y="20899"/>
                  </a:cubicBezTo>
                  <a:cubicBezTo>
                    <a:pt x="5820" y="20794"/>
                    <a:pt x="5872" y="20677"/>
                    <a:pt x="5976" y="20547"/>
                  </a:cubicBezTo>
                  <a:cubicBezTo>
                    <a:pt x="6211" y="20339"/>
                    <a:pt x="6432" y="20352"/>
                    <a:pt x="6640" y="20586"/>
                  </a:cubicBezTo>
                  <a:lnTo>
                    <a:pt x="8789" y="22695"/>
                  </a:lnTo>
                  <a:cubicBezTo>
                    <a:pt x="8997" y="22956"/>
                    <a:pt x="8997" y="23190"/>
                    <a:pt x="8789" y="23399"/>
                  </a:cubicBezTo>
                  <a:close/>
                  <a:moveTo>
                    <a:pt x="9414" y="20781"/>
                  </a:moveTo>
                  <a:cubicBezTo>
                    <a:pt x="9336" y="20859"/>
                    <a:pt x="9225" y="20899"/>
                    <a:pt x="9082" y="20899"/>
                  </a:cubicBezTo>
                  <a:cubicBezTo>
                    <a:pt x="8939" y="20899"/>
                    <a:pt x="8828" y="20859"/>
                    <a:pt x="8750" y="20781"/>
                  </a:cubicBezTo>
                  <a:lnTo>
                    <a:pt x="7578" y="19609"/>
                  </a:lnTo>
                  <a:cubicBezTo>
                    <a:pt x="7474" y="19505"/>
                    <a:pt x="7422" y="19401"/>
                    <a:pt x="7422" y="19297"/>
                  </a:cubicBezTo>
                  <a:cubicBezTo>
                    <a:pt x="7422" y="19193"/>
                    <a:pt x="7487" y="19089"/>
                    <a:pt x="7617" y="18984"/>
                  </a:cubicBezTo>
                  <a:cubicBezTo>
                    <a:pt x="7825" y="18750"/>
                    <a:pt x="8034" y="18737"/>
                    <a:pt x="8242" y="18945"/>
                  </a:cubicBezTo>
                  <a:lnTo>
                    <a:pt x="9414" y="20117"/>
                  </a:lnTo>
                  <a:cubicBezTo>
                    <a:pt x="9622" y="20352"/>
                    <a:pt x="9622" y="20573"/>
                    <a:pt x="9414" y="20781"/>
                  </a:cubicBezTo>
                  <a:close/>
                  <a:moveTo>
                    <a:pt x="11015" y="19180"/>
                  </a:moveTo>
                  <a:cubicBezTo>
                    <a:pt x="10937" y="19258"/>
                    <a:pt x="10827" y="19297"/>
                    <a:pt x="10683" y="19297"/>
                  </a:cubicBezTo>
                  <a:cubicBezTo>
                    <a:pt x="10540" y="19297"/>
                    <a:pt x="10429" y="19258"/>
                    <a:pt x="10351" y="19180"/>
                  </a:cubicBezTo>
                  <a:lnTo>
                    <a:pt x="9219" y="18008"/>
                  </a:lnTo>
                  <a:cubicBezTo>
                    <a:pt x="9088" y="17904"/>
                    <a:pt x="9023" y="17800"/>
                    <a:pt x="9023" y="17695"/>
                  </a:cubicBezTo>
                  <a:cubicBezTo>
                    <a:pt x="9023" y="17591"/>
                    <a:pt x="9075" y="17474"/>
                    <a:pt x="9179" y="17344"/>
                  </a:cubicBezTo>
                  <a:cubicBezTo>
                    <a:pt x="9414" y="17136"/>
                    <a:pt x="9635" y="17136"/>
                    <a:pt x="9844" y="17344"/>
                  </a:cubicBezTo>
                  <a:lnTo>
                    <a:pt x="11015" y="18516"/>
                  </a:lnTo>
                  <a:cubicBezTo>
                    <a:pt x="11224" y="18750"/>
                    <a:pt x="11224" y="18971"/>
                    <a:pt x="11015" y="19180"/>
                  </a:cubicBezTo>
                  <a:close/>
                  <a:moveTo>
                    <a:pt x="20781" y="20781"/>
                  </a:moveTo>
                  <a:lnTo>
                    <a:pt x="20781" y="12109"/>
                  </a:lnTo>
                  <a:lnTo>
                    <a:pt x="12070" y="20781"/>
                  </a:lnTo>
                  <a:lnTo>
                    <a:pt x="20781" y="20781"/>
                  </a:lnTo>
                  <a:close/>
                  <a:moveTo>
                    <a:pt x="20664" y="9570"/>
                  </a:moveTo>
                  <a:cubicBezTo>
                    <a:pt x="20560" y="9649"/>
                    <a:pt x="20436" y="9688"/>
                    <a:pt x="20293" y="9688"/>
                  </a:cubicBezTo>
                  <a:cubicBezTo>
                    <a:pt x="20150" y="9688"/>
                    <a:pt x="20039" y="9649"/>
                    <a:pt x="19961" y="9570"/>
                  </a:cubicBezTo>
                  <a:lnTo>
                    <a:pt x="18789" y="8438"/>
                  </a:lnTo>
                  <a:cubicBezTo>
                    <a:pt x="18685" y="8333"/>
                    <a:pt x="18633" y="8216"/>
                    <a:pt x="18633" y="8086"/>
                  </a:cubicBezTo>
                  <a:cubicBezTo>
                    <a:pt x="18633" y="7982"/>
                    <a:pt x="18685" y="7865"/>
                    <a:pt x="18789" y="7734"/>
                  </a:cubicBezTo>
                  <a:cubicBezTo>
                    <a:pt x="19023" y="7526"/>
                    <a:pt x="19245" y="7526"/>
                    <a:pt x="19453" y="7734"/>
                  </a:cubicBezTo>
                  <a:lnTo>
                    <a:pt x="20664" y="8906"/>
                  </a:lnTo>
                  <a:cubicBezTo>
                    <a:pt x="20872" y="9115"/>
                    <a:pt x="20872" y="9336"/>
                    <a:pt x="20664" y="9570"/>
                  </a:cubicBezTo>
                  <a:close/>
                  <a:moveTo>
                    <a:pt x="23203" y="8945"/>
                  </a:moveTo>
                  <a:cubicBezTo>
                    <a:pt x="23333" y="8841"/>
                    <a:pt x="23398" y="8737"/>
                    <a:pt x="23398" y="8633"/>
                  </a:cubicBezTo>
                  <a:cubicBezTo>
                    <a:pt x="23398" y="8529"/>
                    <a:pt x="23333" y="8412"/>
                    <a:pt x="23203" y="8281"/>
                  </a:cubicBezTo>
                  <a:lnTo>
                    <a:pt x="21094" y="6133"/>
                  </a:lnTo>
                  <a:cubicBezTo>
                    <a:pt x="20963" y="6029"/>
                    <a:pt x="20846" y="5977"/>
                    <a:pt x="20742" y="5977"/>
                  </a:cubicBezTo>
                  <a:cubicBezTo>
                    <a:pt x="20638" y="5977"/>
                    <a:pt x="20527" y="6029"/>
                    <a:pt x="20410" y="6133"/>
                  </a:cubicBezTo>
                  <a:cubicBezTo>
                    <a:pt x="20293" y="6237"/>
                    <a:pt x="20234" y="6354"/>
                    <a:pt x="20234" y="6484"/>
                  </a:cubicBezTo>
                  <a:cubicBezTo>
                    <a:pt x="20234" y="6589"/>
                    <a:pt x="20286" y="6693"/>
                    <a:pt x="20390" y="6797"/>
                  </a:cubicBezTo>
                  <a:lnTo>
                    <a:pt x="22578" y="8945"/>
                  </a:lnTo>
                  <a:cubicBezTo>
                    <a:pt x="22656" y="9050"/>
                    <a:pt x="22760" y="9102"/>
                    <a:pt x="22890" y="9102"/>
                  </a:cubicBezTo>
                  <a:cubicBezTo>
                    <a:pt x="23021" y="9102"/>
                    <a:pt x="23125" y="9050"/>
                    <a:pt x="23203" y="8945"/>
                  </a:cubicBezTo>
                  <a:close/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5018" y="3081489"/>
              <a:ext cx="39228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Masons have a long history </a:t>
              </a:r>
            </a:p>
            <a:p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of fostering civil dialogue and building civil societies.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84876" y="1983179"/>
            <a:ext cx="3241999" cy="2295591"/>
            <a:chOff x="8584876" y="1983179"/>
            <a:chExt cx="3241999" cy="229559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668606" y="2809050"/>
              <a:ext cx="2113808" cy="0"/>
            </a:xfrm>
            <a:prstGeom prst="line">
              <a:avLst/>
            </a:prstGeom>
            <a:ln w="38100">
              <a:solidFill>
                <a:srgbClr val="00C8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584876" y="2809797"/>
              <a:ext cx="281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C89F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DELIVERY SYSTEM</a:t>
              </a: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8614031" y="1983179"/>
              <a:ext cx="719983" cy="721496"/>
            </a:xfrm>
            <a:custGeom>
              <a:avLst/>
              <a:gdLst>
                <a:gd name="T0" fmla="*/ 4433 w 7949"/>
                <a:gd name="T1" fmla="*/ 5058 h 7949"/>
                <a:gd name="T2" fmla="*/ 5058 w 7949"/>
                <a:gd name="T3" fmla="*/ 4433 h 7949"/>
                <a:gd name="T4" fmla="*/ 5058 w 7949"/>
                <a:gd name="T5" fmla="*/ 3516 h 7949"/>
                <a:gd name="T6" fmla="*/ 4433 w 7949"/>
                <a:gd name="T7" fmla="*/ 2891 h 7949"/>
                <a:gd name="T8" fmla="*/ 3516 w 7949"/>
                <a:gd name="T9" fmla="*/ 2891 h 7949"/>
                <a:gd name="T10" fmla="*/ 2891 w 7949"/>
                <a:gd name="T11" fmla="*/ 3516 h 7949"/>
                <a:gd name="T12" fmla="*/ 2891 w 7949"/>
                <a:gd name="T13" fmla="*/ 4433 h 7949"/>
                <a:gd name="T14" fmla="*/ 3516 w 7949"/>
                <a:gd name="T15" fmla="*/ 5058 h 7949"/>
                <a:gd name="T16" fmla="*/ 7757 w 7949"/>
                <a:gd name="T17" fmla="*/ 3333 h 7949"/>
                <a:gd name="T18" fmla="*/ 7949 w 7949"/>
                <a:gd name="T19" fmla="*/ 3541 h 7949"/>
                <a:gd name="T20" fmla="*/ 7895 w 7949"/>
                <a:gd name="T21" fmla="*/ 4549 h 7949"/>
                <a:gd name="T22" fmla="*/ 6749 w 7949"/>
                <a:gd name="T23" fmla="*/ 4716 h 7949"/>
                <a:gd name="T24" fmla="*/ 7099 w 7949"/>
                <a:gd name="T25" fmla="*/ 6191 h 7949"/>
                <a:gd name="T26" fmla="*/ 7091 w 7949"/>
                <a:gd name="T27" fmla="*/ 6474 h 7949"/>
                <a:gd name="T28" fmla="*/ 6324 w 7949"/>
                <a:gd name="T29" fmla="*/ 7149 h 7949"/>
                <a:gd name="T30" fmla="*/ 5408 w 7949"/>
                <a:gd name="T31" fmla="*/ 6457 h 7949"/>
                <a:gd name="T32" fmla="*/ 4616 w 7949"/>
                <a:gd name="T33" fmla="*/ 7757 h 7949"/>
                <a:gd name="T34" fmla="*/ 4408 w 7949"/>
                <a:gd name="T35" fmla="*/ 7949 h 7949"/>
                <a:gd name="T36" fmla="*/ 3400 w 7949"/>
                <a:gd name="T37" fmla="*/ 7895 h 7949"/>
                <a:gd name="T38" fmla="*/ 3233 w 7949"/>
                <a:gd name="T39" fmla="*/ 6749 h 7949"/>
                <a:gd name="T40" fmla="*/ 1758 w 7949"/>
                <a:gd name="T41" fmla="*/ 7099 h 7949"/>
                <a:gd name="T42" fmla="*/ 1475 w 7949"/>
                <a:gd name="T43" fmla="*/ 7091 h 7949"/>
                <a:gd name="T44" fmla="*/ 796 w 7949"/>
                <a:gd name="T45" fmla="*/ 6337 h 7949"/>
                <a:gd name="T46" fmla="*/ 1492 w 7949"/>
                <a:gd name="T47" fmla="*/ 5408 h 7949"/>
                <a:gd name="T48" fmla="*/ 192 w 7949"/>
                <a:gd name="T49" fmla="*/ 4616 h 7949"/>
                <a:gd name="T50" fmla="*/ 0 w 7949"/>
                <a:gd name="T51" fmla="*/ 4408 h 7949"/>
                <a:gd name="T52" fmla="*/ 54 w 7949"/>
                <a:gd name="T53" fmla="*/ 3400 h 7949"/>
                <a:gd name="T54" fmla="*/ 1200 w 7949"/>
                <a:gd name="T55" fmla="*/ 3233 h 7949"/>
                <a:gd name="T56" fmla="*/ 850 w 7949"/>
                <a:gd name="T57" fmla="*/ 1758 h 7949"/>
                <a:gd name="T58" fmla="*/ 858 w 7949"/>
                <a:gd name="T59" fmla="*/ 1475 h 7949"/>
                <a:gd name="T60" fmla="*/ 1625 w 7949"/>
                <a:gd name="T61" fmla="*/ 800 h 7949"/>
                <a:gd name="T62" fmla="*/ 2541 w 7949"/>
                <a:gd name="T63" fmla="*/ 1492 h 7949"/>
                <a:gd name="T64" fmla="*/ 3333 w 7949"/>
                <a:gd name="T65" fmla="*/ 192 h 7949"/>
                <a:gd name="T66" fmla="*/ 3541 w 7949"/>
                <a:gd name="T67" fmla="*/ 0 h 7949"/>
                <a:gd name="T68" fmla="*/ 4549 w 7949"/>
                <a:gd name="T69" fmla="*/ 54 h 7949"/>
                <a:gd name="T70" fmla="*/ 4716 w 7949"/>
                <a:gd name="T71" fmla="*/ 1200 h 7949"/>
                <a:gd name="T72" fmla="*/ 6191 w 7949"/>
                <a:gd name="T73" fmla="*/ 850 h 7949"/>
                <a:gd name="T74" fmla="*/ 6474 w 7949"/>
                <a:gd name="T75" fmla="*/ 858 h 7949"/>
                <a:gd name="T76" fmla="*/ 7153 w 7949"/>
                <a:gd name="T77" fmla="*/ 1612 h 7949"/>
                <a:gd name="T78" fmla="*/ 6458 w 7949"/>
                <a:gd name="T79" fmla="*/ 2541 h 7949"/>
                <a:gd name="T80" fmla="*/ 7757 w 7949"/>
                <a:gd name="T81" fmla="*/ 3333 h 7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49" h="7949">
                  <a:moveTo>
                    <a:pt x="3975" y="5149"/>
                  </a:moveTo>
                  <a:cubicBezTo>
                    <a:pt x="4136" y="5149"/>
                    <a:pt x="4288" y="5119"/>
                    <a:pt x="4433" y="5058"/>
                  </a:cubicBezTo>
                  <a:cubicBezTo>
                    <a:pt x="4577" y="4997"/>
                    <a:pt x="4702" y="4913"/>
                    <a:pt x="4808" y="4808"/>
                  </a:cubicBezTo>
                  <a:cubicBezTo>
                    <a:pt x="4913" y="4702"/>
                    <a:pt x="4997" y="4577"/>
                    <a:pt x="5058" y="4433"/>
                  </a:cubicBezTo>
                  <a:cubicBezTo>
                    <a:pt x="5119" y="4288"/>
                    <a:pt x="5149" y="4136"/>
                    <a:pt x="5149" y="3974"/>
                  </a:cubicBezTo>
                  <a:cubicBezTo>
                    <a:pt x="5149" y="3813"/>
                    <a:pt x="5119" y="3661"/>
                    <a:pt x="5058" y="3516"/>
                  </a:cubicBezTo>
                  <a:cubicBezTo>
                    <a:pt x="4997" y="3372"/>
                    <a:pt x="4913" y="3247"/>
                    <a:pt x="4808" y="3141"/>
                  </a:cubicBezTo>
                  <a:cubicBezTo>
                    <a:pt x="4702" y="3036"/>
                    <a:pt x="4577" y="2952"/>
                    <a:pt x="4433" y="2891"/>
                  </a:cubicBezTo>
                  <a:cubicBezTo>
                    <a:pt x="4288" y="2830"/>
                    <a:pt x="4136" y="2800"/>
                    <a:pt x="3975" y="2800"/>
                  </a:cubicBezTo>
                  <a:cubicBezTo>
                    <a:pt x="3813" y="2800"/>
                    <a:pt x="3661" y="2830"/>
                    <a:pt x="3516" y="2891"/>
                  </a:cubicBezTo>
                  <a:cubicBezTo>
                    <a:pt x="3372" y="2952"/>
                    <a:pt x="3247" y="3036"/>
                    <a:pt x="3141" y="3141"/>
                  </a:cubicBezTo>
                  <a:cubicBezTo>
                    <a:pt x="3036" y="3247"/>
                    <a:pt x="2953" y="3372"/>
                    <a:pt x="2891" y="3516"/>
                  </a:cubicBezTo>
                  <a:cubicBezTo>
                    <a:pt x="2830" y="3661"/>
                    <a:pt x="2800" y="3813"/>
                    <a:pt x="2800" y="3974"/>
                  </a:cubicBezTo>
                  <a:cubicBezTo>
                    <a:pt x="2800" y="4136"/>
                    <a:pt x="2830" y="4288"/>
                    <a:pt x="2891" y="4433"/>
                  </a:cubicBezTo>
                  <a:cubicBezTo>
                    <a:pt x="2953" y="4577"/>
                    <a:pt x="3036" y="4702"/>
                    <a:pt x="3141" y="4808"/>
                  </a:cubicBezTo>
                  <a:cubicBezTo>
                    <a:pt x="3247" y="4913"/>
                    <a:pt x="3372" y="4997"/>
                    <a:pt x="3516" y="5058"/>
                  </a:cubicBezTo>
                  <a:cubicBezTo>
                    <a:pt x="3661" y="5119"/>
                    <a:pt x="3813" y="5149"/>
                    <a:pt x="3975" y="5149"/>
                  </a:cubicBezTo>
                  <a:close/>
                  <a:moveTo>
                    <a:pt x="7757" y="3333"/>
                  </a:moveTo>
                  <a:cubicBezTo>
                    <a:pt x="7813" y="3338"/>
                    <a:pt x="7859" y="3361"/>
                    <a:pt x="7895" y="3400"/>
                  </a:cubicBezTo>
                  <a:cubicBezTo>
                    <a:pt x="7931" y="3438"/>
                    <a:pt x="7949" y="3486"/>
                    <a:pt x="7949" y="3541"/>
                  </a:cubicBezTo>
                  <a:lnTo>
                    <a:pt x="7949" y="4408"/>
                  </a:lnTo>
                  <a:cubicBezTo>
                    <a:pt x="7949" y="4463"/>
                    <a:pt x="7931" y="4511"/>
                    <a:pt x="7895" y="4549"/>
                  </a:cubicBezTo>
                  <a:cubicBezTo>
                    <a:pt x="7859" y="4588"/>
                    <a:pt x="7813" y="4610"/>
                    <a:pt x="7757" y="4616"/>
                  </a:cubicBezTo>
                  <a:lnTo>
                    <a:pt x="6749" y="4716"/>
                  </a:lnTo>
                  <a:cubicBezTo>
                    <a:pt x="6682" y="4955"/>
                    <a:pt x="6585" y="5185"/>
                    <a:pt x="6458" y="5408"/>
                  </a:cubicBezTo>
                  <a:lnTo>
                    <a:pt x="7099" y="6191"/>
                  </a:lnTo>
                  <a:cubicBezTo>
                    <a:pt x="7138" y="6235"/>
                    <a:pt x="7156" y="6284"/>
                    <a:pt x="7153" y="6337"/>
                  </a:cubicBezTo>
                  <a:cubicBezTo>
                    <a:pt x="7150" y="6389"/>
                    <a:pt x="7130" y="6435"/>
                    <a:pt x="7091" y="6474"/>
                  </a:cubicBezTo>
                  <a:lnTo>
                    <a:pt x="6474" y="7091"/>
                  </a:lnTo>
                  <a:cubicBezTo>
                    <a:pt x="6435" y="7130"/>
                    <a:pt x="6385" y="7149"/>
                    <a:pt x="6324" y="7149"/>
                  </a:cubicBezTo>
                  <a:cubicBezTo>
                    <a:pt x="6274" y="7149"/>
                    <a:pt x="6230" y="7132"/>
                    <a:pt x="6191" y="7099"/>
                  </a:cubicBezTo>
                  <a:lnTo>
                    <a:pt x="5408" y="6457"/>
                  </a:lnTo>
                  <a:cubicBezTo>
                    <a:pt x="5185" y="6585"/>
                    <a:pt x="4955" y="6682"/>
                    <a:pt x="4716" y="6749"/>
                  </a:cubicBezTo>
                  <a:lnTo>
                    <a:pt x="4616" y="7757"/>
                  </a:lnTo>
                  <a:cubicBezTo>
                    <a:pt x="4611" y="7813"/>
                    <a:pt x="4588" y="7859"/>
                    <a:pt x="4549" y="7895"/>
                  </a:cubicBezTo>
                  <a:cubicBezTo>
                    <a:pt x="4511" y="7931"/>
                    <a:pt x="4463" y="7949"/>
                    <a:pt x="4408" y="7949"/>
                  </a:cubicBezTo>
                  <a:lnTo>
                    <a:pt x="3541" y="7949"/>
                  </a:lnTo>
                  <a:cubicBezTo>
                    <a:pt x="3486" y="7949"/>
                    <a:pt x="3439" y="7931"/>
                    <a:pt x="3400" y="7895"/>
                  </a:cubicBezTo>
                  <a:cubicBezTo>
                    <a:pt x="3361" y="7859"/>
                    <a:pt x="3339" y="7813"/>
                    <a:pt x="3333" y="7757"/>
                  </a:cubicBezTo>
                  <a:lnTo>
                    <a:pt x="3233" y="6749"/>
                  </a:lnTo>
                  <a:cubicBezTo>
                    <a:pt x="2994" y="6682"/>
                    <a:pt x="2764" y="6585"/>
                    <a:pt x="2541" y="6457"/>
                  </a:cubicBezTo>
                  <a:lnTo>
                    <a:pt x="1758" y="7099"/>
                  </a:lnTo>
                  <a:cubicBezTo>
                    <a:pt x="1714" y="7132"/>
                    <a:pt x="1669" y="7149"/>
                    <a:pt x="1625" y="7149"/>
                  </a:cubicBezTo>
                  <a:cubicBezTo>
                    <a:pt x="1564" y="7149"/>
                    <a:pt x="1514" y="7130"/>
                    <a:pt x="1475" y="7091"/>
                  </a:cubicBezTo>
                  <a:lnTo>
                    <a:pt x="858" y="6474"/>
                  </a:lnTo>
                  <a:cubicBezTo>
                    <a:pt x="820" y="6435"/>
                    <a:pt x="799" y="6389"/>
                    <a:pt x="796" y="6337"/>
                  </a:cubicBezTo>
                  <a:cubicBezTo>
                    <a:pt x="793" y="6284"/>
                    <a:pt x="811" y="6235"/>
                    <a:pt x="850" y="6191"/>
                  </a:cubicBezTo>
                  <a:lnTo>
                    <a:pt x="1492" y="5408"/>
                  </a:lnTo>
                  <a:cubicBezTo>
                    <a:pt x="1364" y="5185"/>
                    <a:pt x="1267" y="4955"/>
                    <a:pt x="1200" y="4716"/>
                  </a:cubicBezTo>
                  <a:lnTo>
                    <a:pt x="192" y="4616"/>
                  </a:lnTo>
                  <a:cubicBezTo>
                    <a:pt x="136" y="4610"/>
                    <a:pt x="90" y="4588"/>
                    <a:pt x="54" y="4549"/>
                  </a:cubicBezTo>
                  <a:cubicBezTo>
                    <a:pt x="18" y="4511"/>
                    <a:pt x="0" y="4463"/>
                    <a:pt x="0" y="4408"/>
                  </a:cubicBezTo>
                  <a:lnTo>
                    <a:pt x="0" y="3541"/>
                  </a:lnTo>
                  <a:cubicBezTo>
                    <a:pt x="0" y="3486"/>
                    <a:pt x="18" y="3438"/>
                    <a:pt x="54" y="3400"/>
                  </a:cubicBezTo>
                  <a:cubicBezTo>
                    <a:pt x="90" y="3361"/>
                    <a:pt x="136" y="3338"/>
                    <a:pt x="192" y="3333"/>
                  </a:cubicBezTo>
                  <a:lnTo>
                    <a:pt x="1200" y="3233"/>
                  </a:lnTo>
                  <a:cubicBezTo>
                    <a:pt x="1267" y="2994"/>
                    <a:pt x="1364" y="2764"/>
                    <a:pt x="1492" y="2541"/>
                  </a:cubicBezTo>
                  <a:lnTo>
                    <a:pt x="850" y="1758"/>
                  </a:lnTo>
                  <a:cubicBezTo>
                    <a:pt x="811" y="1714"/>
                    <a:pt x="793" y="1665"/>
                    <a:pt x="796" y="1612"/>
                  </a:cubicBezTo>
                  <a:cubicBezTo>
                    <a:pt x="799" y="1560"/>
                    <a:pt x="820" y="1514"/>
                    <a:pt x="858" y="1475"/>
                  </a:cubicBezTo>
                  <a:lnTo>
                    <a:pt x="1475" y="858"/>
                  </a:lnTo>
                  <a:cubicBezTo>
                    <a:pt x="1514" y="819"/>
                    <a:pt x="1564" y="800"/>
                    <a:pt x="1625" y="800"/>
                  </a:cubicBezTo>
                  <a:cubicBezTo>
                    <a:pt x="1669" y="800"/>
                    <a:pt x="1714" y="817"/>
                    <a:pt x="1758" y="850"/>
                  </a:cubicBezTo>
                  <a:lnTo>
                    <a:pt x="2541" y="1492"/>
                  </a:lnTo>
                  <a:cubicBezTo>
                    <a:pt x="2764" y="1364"/>
                    <a:pt x="2994" y="1267"/>
                    <a:pt x="3233" y="1200"/>
                  </a:cubicBezTo>
                  <a:lnTo>
                    <a:pt x="3333" y="192"/>
                  </a:lnTo>
                  <a:cubicBezTo>
                    <a:pt x="3339" y="136"/>
                    <a:pt x="3361" y="90"/>
                    <a:pt x="3400" y="54"/>
                  </a:cubicBezTo>
                  <a:cubicBezTo>
                    <a:pt x="3439" y="18"/>
                    <a:pt x="3486" y="0"/>
                    <a:pt x="3541" y="0"/>
                  </a:cubicBezTo>
                  <a:lnTo>
                    <a:pt x="4408" y="0"/>
                  </a:lnTo>
                  <a:cubicBezTo>
                    <a:pt x="4463" y="0"/>
                    <a:pt x="4511" y="18"/>
                    <a:pt x="4549" y="54"/>
                  </a:cubicBezTo>
                  <a:cubicBezTo>
                    <a:pt x="4588" y="90"/>
                    <a:pt x="4611" y="136"/>
                    <a:pt x="4616" y="192"/>
                  </a:cubicBezTo>
                  <a:lnTo>
                    <a:pt x="4716" y="1200"/>
                  </a:lnTo>
                  <a:cubicBezTo>
                    <a:pt x="4955" y="1267"/>
                    <a:pt x="5185" y="1364"/>
                    <a:pt x="5408" y="1492"/>
                  </a:cubicBezTo>
                  <a:lnTo>
                    <a:pt x="6191" y="850"/>
                  </a:lnTo>
                  <a:cubicBezTo>
                    <a:pt x="6230" y="817"/>
                    <a:pt x="6274" y="800"/>
                    <a:pt x="6324" y="800"/>
                  </a:cubicBezTo>
                  <a:cubicBezTo>
                    <a:pt x="6385" y="800"/>
                    <a:pt x="6435" y="819"/>
                    <a:pt x="6474" y="858"/>
                  </a:cubicBezTo>
                  <a:lnTo>
                    <a:pt x="7091" y="1475"/>
                  </a:lnTo>
                  <a:cubicBezTo>
                    <a:pt x="7130" y="1514"/>
                    <a:pt x="7150" y="1560"/>
                    <a:pt x="7153" y="1612"/>
                  </a:cubicBezTo>
                  <a:cubicBezTo>
                    <a:pt x="7156" y="1665"/>
                    <a:pt x="7138" y="1714"/>
                    <a:pt x="7099" y="1758"/>
                  </a:cubicBezTo>
                  <a:lnTo>
                    <a:pt x="6458" y="2541"/>
                  </a:lnTo>
                  <a:cubicBezTo>
                    <a:pt x="6585" y="2764"/>
                    <a:pt x="6682" y="2994"/>
                    <a:pt x="6749" y="3233"/>
                  </a:cubicBezTo>
                  <a:lnTo>
                    <a:pt x="7757" y="33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84876" y="3078441"/>
              <a:ext cx="32419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Our lodges and worldwide presence provide an intriguing system to deliver</a:t>
              </a:r>
            </a:p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</a:t>
              </a:r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rograms and information.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7423" y="1785510"/>
            <a:ext cx="3884445" cy="3286468"/>
            <a:chOff x="4647423" y="1785510"/>
            <a:chExt cx="3884445" cy="3286468"/>
          </a:xfrm>
        </p:grpSpPr>
        <p:sp>
          <p:nvSpPr>
            <p:cNvPr id="28" name="Rectangle 27"/>
            <p:cNvSpPr/>
            <p:nvPr/>
          </p:nvSpPr>
          <p:spPr>
            <a:xfrm>
              <a:off x="4655574" y="3040653"/>
              <a:ext cx="3876294" cy="2031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Masons are diverse and our</a:t>
              </a:r>
            </a:p>
            <a:p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lodges represent people of different: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Places of origin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Language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Races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Disability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Other </a:t>
              </a:r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7423" y="1785510"/>
              <a:ext cx="3210702" cy="1340190"/>
              <a:chOff x="6330173" y="3595260"/>
              <a:chExt cx="3210702" cy="134019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429779" y="4487142"/>
                <a:ext cx="2113807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330173" y="4535340"/>
                <a:ext cx="32107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kern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</a:rPr>
                  <a:t>CULTURAL SENSITIVITY</a:t>
                </a:r>
                <a:endParaRPr lang="en-US" sz="2000" kern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6429780" y="3595260"/>
                <a:ext cx="598408" cy="787269"/>
              </a:xfrm>
              <a:custGeom>
                <a:avLst/>
                <a:gdLst>
                  <a:gd name="T0" fmla="*/ 3016 w 5966"/>
                  <a:gd name="T1" fmla="*/ 3132 h 7832"/>
                  <a:gd name="T2" fmla="*/ 2404 w 5966"/>
                  <a:gd name="T3" fmla="*/ 3012 h 7832"/>
                  <a:gd name="T4" fmla="*/ 1904 w 5966"/>
                  <a:gd name="T5" fmla="*/ 2678 h 7832"/>
                  <a:gd name="T6" fmla="*/ 1571 w 5966"/>
                  <a:gd name="T7" fmla="*/ 2178 h 7832"/>
                  <a:gd name="T8" fmla="*/ 1450 w 5966"/>
                  <a:gd name="T9" fmla="*/ 1566 h 7832"/>
                  <a:gd name="T10" fmla="*/ 1571 w 5966"/>
                  <a:gd name="T11" fmla="*/ 958 h 7832"/>
                  <a:gd name="T12" fmla="*/ 1904 w 5966"/>
                  <a:gd name="T13" fmla="*/ 462 h 7832"/>
                  <a:gd name="T14" fmla="*/ 2404 w 5966"/>
                  <a:gd name="T15" fmla="*/ 125 h 7832"/>
                  <a:gd name="T16" fmla="*/ 3016 w 5966"/>
                  <a:gd name="T17" fmla="*/ 0 h 7832"/>
                  <a:gd name="T18" fmla="*/ 3624 w 5966"/>
                  <a:gd name="T19" fmla="*/ 125 h 7832"/>
                  <a:gd name="T20" fmla="*/ 4120 w 5966"/>
                  <a:gd name="T21" fmla="*/ 462 h 7832"/>
                  <a:gd name="T22" fmla="*/ 4458 w 5966"/>
                  <a:gd name="T23" fmla="*/ 958 h 7832"/>
                  <a:gd name="T24" fmla="*/ 4583 w 5966"/>
                  <a:gd name="T25" fmla="*/ 1566 h 7832"/>
                  <a:gd name="T26" fmla="*/ 4458 w 5966"/>
                  <a:gd name="T27" fmla="*/ 2178 h 7832"/>
                  <a:gd name="T28" fmla="*/ 4120 w 5966"/>
                  <a:gd name="T29" fmla="*/ 2678 h 7832"/>
                  <a:gd name="T30" fmla="*/ 3624 w 5966"/>
                  <a:gd name="T31" fmla="*/ 3012 h 7832"/>
                  <a:gd name="T32" fmla="*/ 3016 w 5966"/>
                  <a:gd name="T33" fmla="*/ 3132 h 7832"/>
                  <a:gd name="T34" fmla="*/ 4283 w 5966"/>
                  <a:gd name="T35" fmla="*/ 3457 h 7832"/>
                  <a:gd name="T36" fmla="*/ 5037 w 5966"/>
                  <a:gd name="T37" fmla="*/ 3628 h 7832"/>
                  <a:gd name="T38" fmla="*/ 5562 w 5966"/>
                  <a:gd name="T39" fmla="*/ 4074 h 7832"/>
                  <a:gd name="T40" fmla="*/ 5866 w 5966"/>
                  <a:gd name="T41" fmla="*/ 4703 h 7832"/>
                  <a:gd name="T42" fmla="*/ 5966 w 5966"/>
                  <a:gd name="T43" fmla="*/ 5424 h 7832"/>
                  <a:gd name="T44" fmla="*/ 5966 w 5966"/>
                  <a:gd name="T45" fmla="*/ 7698 h 7832"/>
                  <a:gd name="T46" fmla="*/ 5832 w 5966"/>
                  <a:gd name="T47" fmla="*/ 7832 h 7832"/>
                  <a:gd name="T48" fmla="*/ 5008 w 5966"/>
                  <a:gd name="T49" fmla="*/ 7832 h 7832"/>
                  <a:gd name="T50" fmla="*/ 4874 w 5966"/>
                  <a:gd name="T51" fmla="*/ 7698 h 7832"/>
                  <a:gd name="T52" fmla="*/ 4874 w 5966"/>
                  <a:gd name="T53" fmla="*/ 5715 h 7832"/>
                  <a:gd name="T54" fmla="*/ 4828 w 5966"/>
                  <a:gd name="T55" fmla="*/ 5590 h 7832"/>
                  <a:gd name="T56" fmla="*/ 4683 w 5966"/>
                  <a:gd name="T57" fmla="*/ 5524 h 7832"/>
                  <a:gd name="T58" fmla="*/ 4537 w 5966"/>
                  <a:gd name="T59" fmla="*/ 5590 h 7832"/>
                  <a:gd name="T60" fmla="*/ 4491 w 5966"/>
                  <a:gd name="T61" fmla="*/ 5715 h 7832"/>
                  <a:gd name="T62" fmla="*/ 4491 w 5966"/>
                  <a:gd name="T63" fmla="*/ 7698 h 7832"/>
                  <a:gd name="T64" fmla="*/ 4449 w 5966"/>
                  <a:gd name="T65" fmla="*/ 7794 h 7832"/>
                  <a:gd name="T66" fmla="*/ 4349 w 5966"/>
                  <a:gd name="T67" fmla="*/ 7832 h 7832"/>
                  <a:gd name="T68" fmla="*/ 1591 w 5966"/>
                  <a:gd name="T69" fmla="*/ 7832 h 7832"/>
                  <a:gd name="T70" fmla="*/ 1458 w 5966"/>
                  <a:gd name="T71" fmla="*/ 7698 h 7832"/>
                  <a:gd name="T72" fmla="*/ 1458 w 5966"/>
                  <a:gd name="T73" fmla="*/ 5715 h 7832"/>
                  <a:gd name="T74" fmla="*/ 1421 w 5966"/>
                  <a:gd name="T75" fmla="*/ 5590 h 7832"/>
                  <a:gd name="T76" fmla="*/ 1266 w 5966"/>
                  <a:gd name="T77" fmla="*/ 5524 h 7832"/>
                  <a:gd name="T78" fmla="*/ 1112 w 5966"/>
                  <a:gd name="T79" fmla="*/ 5590 h 7832"/>
                  <a:gd name="T80" fmla="*/ 1075 w 5966"/>
                  <a:gd name="T81" fmla="*/ 5715 h 7832"/>
                  <a:gd name="T82" fmla="*/ 1075 w 5966"/>
                  <a:gd name="T83" fmla="*/ 7698 h 7832"/>
                  <a:gd name="T84" fmla="*/ 1033 w 5966"/>
                  <a:gd name="T85" fmla="*/ 7794 h 7832"/>
                  <a:gd name="T86" fmla="*/ 933 w 5966"/>
                  <a:gd name="T87" fmla="*/ 7832 h 7832"/>
                  <a:gd name="T88" fmla="*/ 142 w 5966"/>
                  <a:gd name="T89" fmla="*/ 7832 h 7832"/>
                  <a:gd name="T90" fmla="*/ 0 w 5966"/>
                  <a:gd name="T91" fmla="*/ 7698 h 7832"/>
                  <a:gd name="T92" fmla="*/ 0 w 5966"/>
                  <a:gd name="T93" fmla="*/ 5424 h 7832"/>
                  <a:gd name="T94" fmla="*/ 100 w 5966"/>
                  <a:gd name="T95" fmla="*/ 4703 h 7832"/>
                  <a:gd name="T96" fmla="*/ 408 w 5966"/>
                  <a:gd name="T97" fmla="*/ 4074 h 7832"/>
                  <a:gd name="T98" fmla="*/ 933 w 5966"/>
                  <a:gd name="T99" fmla="*/ 3628 h 7832"/>
                  <a:gd name="T100" fmla="*/ 1691 w 5966"/>
                  <a:gd name="T101" fmla="*/ 3457 h 7832"/>
                  <a:gd name="T102" fmla="*/ 3016 w 5966"/>
                  <a:gd name="T103" fmla="*/ 3457 h 7832"/>
                  <a:gd name="T104" fmla="*/ 4283 w 5966"/>
                  <a:gd name="T105" fmla="*/ 3457 h 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66" h="7832">
                    <a:moveTo>
                      <a:pt x="3016" y="3132"/>
                    </a:moveTo>
                    <a:cubicBezTo>
                      <a:pt x="2800" y="3132"/>
                      <a:pt x="2595" y="3092"/>
                      <a:pt x="2404" y="3012"/>
                    </a:cubicBezTo>
                    <a:cubicBezTo>
                      <a:pt x="2212" y="2931"/>
                      <a:pt x="2046" y="2820"/>
                      <a:pt x="1904" y="2678"/>
                    </a:cubicBezTo>
                    <a:cubicBezTo>
                      <a:pt x="1762" y="2537"/>
                      <a:pt x="1651" y="2370"/>
                      <a:pt x="1571" y="2178"/>
                    </a:cubicBezTo>
                    <a:cubicBezTo>
                      <a:pt x="1490" y="1987"/>
                      <a:pt x="1450" y="1783"/>
                      <a:pt x="1450" y="1566"/>
                    </a:cubicBezTo>
                    <a:cubicBezTo>
                      <a:pt x="1450" y="1349"/>
                      <a:pt x="1490" y="1147"/>
                      <a:pt x="1571" y="958"/>
                    </a:cubicBezTo>
                    <a:cubicBezTo>
                      <a:pt x="1651" y="769"/>
                      <a:pt x="1762" y="604"/>
                      <a:pt x="1904" y="462"/>
                    </a:cubicBezTo>
                    <a:cubicBezTo>
                      <a:pt x="2046" y="320"/>
                      <a:pt x="2212" y="208"/>
                      <a:pt x="2404" y="125"/>
                    </a:cubicBezTo>
                    <a:cubicBezTo>
                      <a:pt x="2595" y="41"/>
                      <a:pt x="2800" y="0"/>
                      <a:pt x="3016" y="0"/>
                    </a:cubicBezTo>
                    <a:cubicBezTo>
                      <a:pt x="3233" y="0"/>
                      <a:pt x="3436" y="41"/>
                      <a:pt x="3624" y="125"/>
                    </a:cubicBezTo>
                    <a:cubicBezTo>
                      <a:pt x="3813" y="208"/>
                      <a:pt x="3979" y="320"/>
                      <a:pt x="4120" y="462"/>
                    </a:cubicBezTo>
                    <a:cubicBezTo>
                      <a:pt x="4262" y="604"/>
                      <a:pt x="4374" y="769"/>
                      <a:pt x="4458" y="958"/>
                    </a:cubicBezTo>
                    <a:cubicBezTo>
                      <a:pt x="4541" y="1147"/>
                      <a:pt x="4583" y="1349"/>
                      <a:pt x="4583" y="1566"/>
                    </a:cubicBezTo>
                    <a:cubicBezTo>
                      <a:pt x="4583" y="1783"/>
                      <a:pt x="4541" y="1987"/>
                      <a:pt x="4458" y="2178"/>
                    </a:cubicBezTo>
                    <a:cubicBezTo>
                      <a:pt x="4374" y="2370"/>
                      <a:pt x="4262" y="2537"/>
                      <a:pt x="4120" y="2678"/>
                    </a:cubicBezTo>
                    <a:cubicBezTo>
                      <a:pt x="3979" y="2820"/>
                      <a:pt x="3813" y="2931"/>
                      <a:pt x="3624" y="3012"/>
                    </a:cubicBezTo>
                    <a:cubicBezTo>
                      <a:pt x="3436" y="3092"/>
                      <a:pt x="3233" y="3132"/>
                      <a:pt x="3016" y="3132"/>
                    </a:cubicBezTo>
                    <a:close/>
                    <a:moveTo>
                      <a:pt x="4283" y="3457"/>
                    </a:moveTo>
                    <a:cubicBezTo>
                      <a:pt x="4572" y="3457"/>
                      <a:pt x="4823" y="3514"/>
                      <a:pt x="5037" y="3628"/>
                    </a:cubicBezTo>
                    <a:cubicBezTo>
                      <a:pt x="5251" y="3742"/>
                      <a:pt x="5426" y="3891"/>
                      <a:pt x="5562" y="4074"/>
                    </a:cubicBezTo>
                    <a:cubicBezTo>
                      <a:pt x="5698" y="4257"/>
                      <a:pt x="5799" y="4467"/>
                      <a:pt x="5866" y="4703"/>
                    </a:cubicBezTo>
                    <a:cubicBezTo>
                      <a:pt x="5932" y="4939"/>
                      <a:pt x="5966" y="5179"/>
                      <a:pt x="5966" y="5424"/>
                    </a:cubicBezTo>
                    <a:lnTo>
                      <a:pt x="5966" y="7698"/>
                    </a:lnTo>
                    <a:cubicBezTo>
                      <a:pt x="5966" y="7787"/>
                      <a:pt x="5921" y="7832"/>
                      <a:pt x="5832" y="7832"/>
                    </a:cubicBezTo>
                    <a:lnTo>
                      <a:pt x="5008" y="7832"/>
                    </a:lnTo>
                    <a:cubicBezTo>
                      <a:pt x="4919" y="7832"/>
                      <a:pt x="4874" y="7787"/>
                      <a:pt x="4874" y="7698"/>
                    </a:cubicBezTo>
                    <a:lnTo>
                      <a:pt x="4874" y="5715"/>
                    </a:lnTo>
                    <a:cubicBezTo>
                      <a:pt x="4874" y="5676"/>
                      <a:pt x="4859" y="5635"/>
                      <a:pt x="4828" y="5590"/>
                    </a:cubicBezTo>
                    <a:cubicBezTo>
                      <a:pt x="4798" y="5546"/>
                      <a:pt x="4749" y="5524"/>
                      <a:pt x="4683" y="5524"/>
                    </a:cubicBezTo>
                    <a:cubicBezTo>
                      <a:pt x="4616" y="5524"/>
                      <a:pt x="4567" y="5546"/>
                      <a:pt x="4537" y="5590"/>
                    </a:cubicBezTo>
                    <a:cubicBezTo>
                      <a:pt x="4506" y="5635"/>
                      <a:pt x="4491" y="5676"/>
                      <a:pt x="4491" y="5715"/>
                    </a:cubicBezTo>
                    <a:lnTo>
                      <a:pt x="4491" y="7698"/>
                    </a:lnTo>
                    <a:cubicBezTo>
                      <a:pt x="4491" y="7737"/>
                      <a:pt x="4477" y="7769"/>
                      <a:pt x="4449" y="7794"/>
                    </a:cubicBezTo>
                    <a:cubicBezTo>
                      <a:pt x="4422" y="7819"/>
                      <a:pt x="4388" y="7832"/>
                      <a:pt x="4349" y="7832"/>
                    </a:cubicBezTo>
                    <a:lnTo>
                      <a:pt x="1591" y="7832"/>
                    </a:lnTo>
                    <a:cubicBezTo>
                      <a:pt x="1503" y="7832"/>
                      <a:pt x="1458" y="7787"/>
                      <a:pt x="1458" y="7698"/>
                    </a:cubicBezTo>
                    <a:lnTo>
                      <a:pt x="1458" y="5715"/>
                    </a:lnTo>
                    <a:cubicBezTo>
                      <a:pt x="1458" y="5676"/>
                      <a:pt x="1446" y="5635"/>
                      <a:pt x="1421" y="5590"/>
                    </a:cubicBezTo>
                    <a:cubicBezTo>
                      <a:pt x="1396" y="5546"/>
                      <a:pt x="1344" y="5524"/>
                      <a:pt x="1266" y="5524"/>
                    </a:cubicBezTo>
                    <a:cubicBezTo>
                      <a:pt x="1189" y="5524"/>
                      <a:pt x="1137" y="5546"/>
                      <a:pt x="1112" y="5590"/>
                    </a:cubicBezTo>
                    <a:cubicBezTo>
                      <a:pt x="1087" y="5635"/>
                      <a:pt x="1075" y="5676"/>
                      <a:pt x="1075" y="5715"/>
                    </a:cubicBezTo>
                    <a:lnTo>
                      <a:pt x="1075" y="7698"/>
                    </a:lnTo>
                    <a:cubicBezTo>
                      <a:pt x="1075" y="7737"/>
                      <a:pt x="1061" y="7769"/>
                      <a:pt x="1033" y="7794"/>
                    </a:cubicBezTo>
                    <a:cubicBezTo>
                      <a:pt x="1005" y="7819"/>
                      <a:pt x="972" y="7832"/>
                      <a:pt x="933" y="7832"/>
                    </a:cubicBezTo>
                    <a:lnTo>
                      <a:pt x="142" y="7832"/>
                    </a:lnTo>
                    <a:cubicBezTo>
                      <a:pt x="47" y="7832"/>
                      <a:pt x="0" y="7787"/>
                      <a:pt x="0" y="7698"/>
                    </a:cubicBezTo>
                    <a:lnTo>
                      <a:pt x="0" y="5424"/>
                    </a:lnTo>
                    <a:cubicBezTo>
                      <a:pt x="0" y="5179"/>
                      <a:pt x="33" y="4939"/>
                      <a:pt x="100" y="4703"/>
                    </a:cubicBezTo>
                    <a:cubicBezTo>
                      <a:pt x="167" y="4467"/>
                      <a:pt x="269" y="4257"/>
                      <a:pt x="408" y="4074"/>
                    </a:cubicBezTo>
                    <a:cubicBezTo>
                      <a:pt x="547" y="3891"/>
                      <a:pt x="722" y="3742"/>
                      <a:pt x="933" y="3628"/>
                    </a:cubicBezTo>
                    <a:cubicBezTo>
                      <a:pt x="1144" y="3514"/>
                      <a:pt x="1397" y="3457"/>
                      <a:pt x="1691" y="3457"/>
                    </a:cubicBezTo>
                    <a:lnTo>
                      <a:pt x="3016" y="3457"/>
                    </a:lnTo>
                    <a:lnTo>
                      <a:pt x="4283" y="345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1200"/>
              </a:p>
            </p:txBody>
          </p:sp>
        </p:grpSp>
      </p:grpSp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08120"/>
            <a:ext cx="2365375" cy="13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7359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74750" y="2063750"/>
            <a:ext cx="2555875" cy="2913470"/>
            <a:chOff x="1174750" y="2063750"/>
            <a:chExt cx="2555875" cy="2913470"/>
          </a:xfrm>
        </p:grpSpPr>
        <p:pic>
          <p:nvPicPr>
            <p:cNvPr id="10" name="Picture 9" descr="images.jpe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7" t="7101" r="19230"/>
            <a:stretch/>
          </p:blipFill>
          <p:spPr>
            <a:xfrm>
              <a:off x="1254124" y="2159000"/>
              <a:ext cx="2387013" cy="20478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34639" y="4366421"/>
              <a:ext cx="1816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C89F"/>
                  </a:solidFill>
                  <a:latin typeface="Bebas" pitchFamily="2" charset="0"/>
                  <a:ea typeface="Roboto Black" panose="02000000000000000000" pitchFamily="2" charset="0"/>
                </a:rPr>
                <a:t>SOCIETY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31669" y="4977220"/>
              <a:ext cx="1822862" cy="0"/>
            </a:xfrm>
            <a:prstGeom prst="line">
              <a:avLst/>
            </a:prstGeom>
            <a:ln w="38100">
              <a:solidFill>
                <a:srgbClr val="00C8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74750" y="2063750"/>
              <a:ext cx="2555875" cy="2222500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52900" y="2089150"/>
            <a:ext cx="2555875" cy="2964903"/>
            <a:chOff x="4152900" y="2089150"/>
            <a:chExt cx="2555875" cy="2964903"/>
          </a:xfrm>
        </p:grpSpPr>
        <p:grpSp>
          <p:nvGrpSpPr>
            <p:cNvPr id="7" name="Group 6"/>
            <p:cNvGrpSpPr/>
            <p:nvPr/>
          </p:nvGrpSpPr>
          <p:grpSpPr>
            <a:xfrm>
              <a:off x="4597194" y="4366421"/>
              <a:ext cx="1822862" cy="687632"/>
              <a:chOff x="5184569" y="4429921"/>
              <a:chExt cx="1822862" cy="6876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187538" y="4429921"/>
                <a:ext cx="18169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C89F"/>
                    </a:solidFill>
                    <a:latin typeface="Bebas" pitchFamily="2" charset="0"/>
                    <a:ea typeface="Roboto Black" panose="02000000000000000000" pitchFamily="2" charset="0"/>
                  </a:rPr>
                  <a:t>LODGES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03664" y="4794388"/>
                <a:ext cx="18466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500" dirty="0">
                  <a:solidFill>
                    <a:srgbClr val="00C89F"/>
                  </a:solidFill>
                  <a:latin typeface="The Great Escape" panose="02000503000000020003" pitchFamily="2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5184569" y="5056595"/>
                <a:ext cx="1822862" cy="0"/>
              </a:xfrm>
              <a:prstGeom prst="line">
                <a:avLst/>
              </a:prstGeom>
              <a:ln w="38100">
                <a:solidFill>
                  <a:srgbClr val="00C8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5586"/>
            <a:stretch/>
          </p:blipFill>
          <p:spPr>
            <a:xfrm>
              <a:off x="4270375" y="2178051"/>
              <a:ext cx="2317750" cy="20279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4152900" y="2089150"/>
              <a:ext cx="2555875" cy="2222500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9300" y="2066925"/>
            <a:ext cx="4552950" cy="2973795"/>
            <a:chOff x="7099300" y="2066925"/>
            <a:chExt cx="4552950" cy="2973795"/>
          </a:xfrm>
        </p:grpSpPr>
        <p:sp>
          <p:nvSpPr>
            <p:cNvPr id="43" name="TextBox 42"/>
            <p:cNvSpPr txBox="1"/>
            <p:nvPr/>
          </p:nvSpPr>
          <p:spPr>
            <a:xfrm>
              <a:off x="8034338" y="4366421"/>
              <a:ext cx="2682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C89F"/>
                  </a:solidFill>
                  <a:latin typeface="Bebas" pitchFamily="2" charset="0"/>
                  <a:ea typeface="Roboto Black" panose="02000000000000000000" pitchFamily="2" charset="0"/>
                </a:rPr>
                <a:t>ENGAGEMENT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464344" y="5040720"/>
              <a:ext cx="1822862" cy="0"/>
            </a:xfrm>
            <a:prstGeom prst="line">
              <a:avLst/>
            </a:prstGeom>
            <a:ln w="38100">
              <a:solidFill>
                <a:srgbClr val="00C8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images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3"/>
            <a:stretch/>
          </p:blipFill>
          <p:spPr>
            <a:xfrm>
              <a:off x="7210425" y="2143126"/>
              <a:ext cx="4330700" cy="206375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099300" y="2066925"/>
              <a:ext cx="4552950" cy="2222500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Log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08120"/>
            <a:ext cx="2365375" cy="13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058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08120"/>
            <a:ext cx="2365375" cy="13058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OUR ACCOMPLISHMENTS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0139" y="1858208"/>
            <a:ext cx="353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WHAT WE HAVE DONE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6490" y="2537560"/>
            <a:ext cx="4249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Wikipedia </a:t>
            </a:r>
            <a:r>
              <a:rPr lang="en-US" sz="2800" dirty="0" smtClean="0"/>
              <a:t>Definition</a:t>
            </a:r>
          </a:p>
          <a:p>
            <a:r>
              <a:rPr lang="en-US" sz="2800" i="1" dirty="0" smtClean="0"/>
              <a:t>Masonic Task Force</a:t>
            </a:r>
            <a:endParaRPr lang="en-US" sz="2800" i="1" dirty="0"/>
          </a:p>
          <a:p>
            <a:r>
              <a:rPr lang="en-US" sz="2800" dirty="0"/>
              <a:t>Civility </a:t>
            </a:r>
            <a:r>
              <a:rPr lang="en-US" sz="2800" dirty="0" smtClean="0"/>
              <a:t>Ambassadors</a:t>
            </a:r>
            <a:endParaRPr lang="en-US" sz="2800" dirty="0"/>
          </a:p>
          <a:p>
            <a:pPr lvl="0"/>
            <a:r>
              <a:rPr lang="en-US" sz="2800" i="1" dirty="0" smtClean="0"/>
              <a:t>Scorecard</a:t>
            </a:r>
            <a:endParaRPr lang="en-US" sz="2800" i="1" dirty="0"/>
          </a:p>
          <a:p>
            <a:pPr lvl="0"/>
            <a:r>
              <a:rPr lang="en-US" sz="2800" dirty="0"/>
              <a:t>Speakers Bureau</a:t>
            </a:r>
          </a:p>
          <a:p>
            <a:pPr lvl="0"/>
            <a:r>
              <a:rPr lang="en-US" sz="2800" i="1" dirty="0" err="1" smtClean="0"/>
              <a:t>MasonicCivility.org</a:t>
            </a:r>
            <a:endParaRPr lang="en-US" sz="2800" i="1" dirty="0" smtClean="0"/>
          </a:p>
          <a:p>
            <a:pPr lvl="0"/>
            <a:r>
              <a:rPr lang="en-US" sz="2800" dirty="0" smtClean="0"/>
              <a:t>#Masons4Civility</a:t>
            </a:r>
            <a:endParaRPr lang="en-US" sz="2800" dirty="0"/>
          </a:p>
          <a:p>
            <a:r>
              <a:rPr lang="en-US" sz="2800" i="1" dirty="0" smtClean="0"/>
              <a:t>Convening</a:t>
            </a:r>
          </a:p>
          <a:p>
            <a:pPr lvl="0"/>
            <a:endParaRPr lang="en-US" sz="2800" dirty="0" smtClean="0"/>
          </a:p>
          <a:p>
            <a:r>
              <a:rPr lang="en-US" sz="2800" dirty="0"/>
              <a:t> </a:t>
            </a:r>
          </a:p>
        </p:txBody>
      </p:sp>
      <p:sp>
        <p:nvSpPr>
          <p:cNvPr id="10" name="Freeform 9"/>
          <p:cNvSpPr/>
          <p:nvPr/>
        </p:nvSpPr>
        <p:spPr>
          <a:xfrm>
            <a:off x="-1746091" y="4792175"/>
            <a:ext cx="1162309" cy="2371782"/>
          </a:xfrm>
          <a:custGeom>
            <a:avLst/>
            <a:gdLst>
              <a:gd name="connsiteX0" fmla="*/ 672148 w 1162309"/>
              <a:gd name="connsiteY0" fmla="*/ 516738 h 2371782"/>
              <a:gd name="connsiteX1" fmla="*/ 750293 w 1162309"/>
              <a:gd name="connsiteY1" fmla="*/ 519242 h 2371782"/>
              <a:gd name="connsiteX2" fmla="*/ 958891 w 1162309"/>
              <a:gd name="connsiteY2" fmla="*/ 821986 h 2371782"/>
              <a:gd name="connsiteX3" fmla="*/ 879342 w 1162309"/>
              <a:gd name="connsiteY3" fmla="*/ 1254050 h 2371782"/>
              <a:gd name="connsiteX4" fmla="*/ 864661 w 1162309"/>
              <a:gd name="connsiteY4" fmla="*/ 1304620 h 2371782"/>
              <a:gd name="connsiteX5" fmla="*/ 849417 w 1162309"/>
              <a:gd name="connsiteY5" fmla="*/ 1333684 h 2371782"/>
              <a:gd name="connsiteX6" fmla="*/ 1040572 w 1162309"/>
              <a:gd name="connsiteY6" fmla="*/ 1378798 h 2371782"/>
              <a:gd name="connsiteX7" fmla="*/ 1063212 w 1162309"/>
              <a:gd name="connsiteY7" fmla="*/ 1389207 h 2371782"/>
              <a:gd name="connsiteX8" fmla="*/ 1086576 w 1162309"/>
              <a:gd name="connsiteY8" fmla="*/ 1393925 h 2371782"/>
              <a:gd name="connsiteX9" fmla="*/ 1162309 w 1162309"/>
              <a:gd name="connsiteY9" fmla="*/ 1508179 h 2371782"/>
              <a:gd name="connsiteX10" fmla="*/ 1162308 w 1162309"/>
              <a:gd name="connsiteY10" fmla="*/ 2028118 h 2371782"/>
              <a:gd name="connsiteX11" fmla="*/ 1038309 w 1162309"/>
              <a:gd name="connsiteY11" fmla="*/ 2152117 h 2371782"/>
              <a:gd name="connsiteX12" fmla="*/ 1038310 w 1162309"/>
              <a:gd name="connsiteY12" fmla="*/ 2152116 h 2371782"/>
              <a:gd name="connsiteX13" fmla="*/ 914311 w 1162309"/>
              <a:gd name="connsiteY13" fmla="*/ 2028117 h 2371782"/>
              <a:gd name="connsiteX14" fmla="*/ 914311 w 1162309"/>
              <a:gd name="connsiteY14" fmla="*/ 1603810 h 2371782"/>
              <a:gd name="connsiteX15" fmla="*/ 689890 w 1162309"/>
              <a:gd name="connsiteY15" fmla="*/ 1550846 h 2371782"/>
              <a:gd name="connsiteX16" fmla="*/ 686303 w 1162309"/>
              <a:gd name="connsiteY16" fmla="*/ 1563790 h 2371782"/>
              <a:gd name="connsiteX17" fmla="*/ 310740 w 1162309"/>
              <a:gd name="connsiteY17" fmla="*/ 2303870 h 2371782"/>
              <a:gd name="connsiteX18" fmla="*/ 144051 w 1162309"/>
              <a:gd name="connsiteY18" fmla="*/ 2358333 h 2371782"/>
              <a:gd name="connsiteX19" fmla="*/ 144052 w 1162309"/>
              <a:gd name="connsiteY19" fmla="*/ 2358332 h 2371782"/>
              <a:gd name="connsiteX20" fmla="*/ 89589 w 1162309"/>
              <a:gd name="connsiteY20" fmla="*/ 2191643 h 2371782"/>
              <a:gd name="connsiteX21" fmla="*/ 447267 w 1162309"/>
              <a:gd name="connsiteY21" fmla="*/ 1486805 h 2371782"/>
              <a:gd name="connsiteX22" fmla="*/ 432834 w 1162309"/>
              <a:gd name="connsiteY22" fmla="*/ 1480169 h 2371782"/>
              <a:gd name="connsiteX23" fmla="*/ 407309 w 1162309"/>
              <a:gd name="connsiteY23" fmla="*/ 1455064 h 2371782"/>
              <a:gd name="connsiteX24" fmla="*/ 404653 w 1162309"/>
              <a:gd name="connsiteY24" fmla="*/ 1450269 h 2371782"/>
              <a:gd name="connsiteX25" fmla="*/ 393327 w 1162309"/>
              <a:gd name="connsiteY25" fmla="*/ 1442632 h 2371782"/>
              <a:gd name="connsiteX26" fmla="*/ 323183 w 1162309"/>
              <a:gd name="connsiteY26" fmla="*/ 1273290 h 2371782"/>
              <a:gd name="connsiteX27" fmla="*/ 364084 w 1162309"/>
              <a:gd name="connsiteY27" fmla="*/ 1139391 h 2371782"/>
              <a:gd name="connsiteX28" fmla="*/ 373988 w 1162309"/>
              <a:gd name="connsiteY28" fmla="*/ 1127388 h 2371782"/>
              <a:gd name="connsiteX29" fmla="*/ 379571 w 1162309"/>
              <a:gd name="connsiteY29" fmla="*/ 1097064 h 2371782"/>
              <a:gd name="connsiteX30" fmla="*/ 181795 w 1162309"/>
              <a:gd name="connsiteY30" fmla="*/ 1349755 h 2371782"/>
              <a:gd name="connsiteX31" fmla="*/ 39022 w 1162309"/>
              <a:gd name="connsiteY31" fmla="*/ 1367161 h 2371782"/>
              <a:gd name="connsiteX32" fmla="*/ 39023 w 1162309"/>
              <a:gd name="connsiteY32" fmla="*/ 1367160 h 2371782"/>
              <a:gd name="connsiteX33" fmla="*/ 21618 w 1162309"/>
              <a:gd name="connsiteY33" fmla="*/ 1224388 h 2371782"/>
              <a:gd name="connsiteX34" fmla="*/ 457958 w 1162309"/>
              <a:gd name="connsiteY34" fmla="*/ 666890 h 2371782"/>
              <a:gd name="connsiteX35" fmla="*/ 475580 w 1162309"/>
              <a:gd name="connsiteY35" fmla="*/ 651819 h 2371782"/>
              <a:gd name="connsiteX36" fmla="*/ 485964 w 1162309"/>
              <a:gd name="connsiteY36" fmla="*/ 632021 h 2371782"/>
              <a:gd name="connsiteX37" fmla="*/ 672148 w 1162309"/>
              <a:gd name="connsiteY37" fmla="*/ 516738 h 2371782"/>
              <a:gd name="connsiteX38" fmla="*/ 844124 w 1162309"/>
              <a:gd name="connsiteY38" fmla="*/ 0 h 2371782"/>
              <a:gd name="connsiteX39" fmla="*/ 1083610 w 1162309"/>
              <a:gd name="connsiteY39" fmla="*/ 239486 h 2371782"/>
              <a:gd name="connsiteX40" fmla="*/ 844124 w 1162309"/>
              <a:gd name="connsiteY40" fmla="*/ 478972 h 2371782"/>
              <a:gd name="connsiteX41" fmla="*/ 604638 w 1162309"/>
              <a:gd name="connsiteY41" fmla="*/ 239486 h 2371782"/>
              <a:gd name="connsiteX42" fmla="*/ 844124 w 1162309"/>
              <a:gd name="connsiteY42" fmla="*/ 0 h 237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62309" h="2371782">
                <a:moveTo>
                  <a:pt x="672148" y="516738"/>
                </a:moveTo>
                <a:cubicBezTo>
                  <a:pt x="697541" y="513690"/>
                  <a:pt x="723817" y="514367"/>
                  <a:pt x="750293" y="519242"/>
                </a:cubicBezTo>
                <a:cubicBezTo>
                  <a:pt x="891496" y="545240"/>
                  <a:pt x="984889" y="680783"/>
                  <a:pt x="958891" y="821986"/>
                </a:cubicBezTo>
                <a:lnTo>
                  <a:pt x="879342" y="1254050"/>
                </a:lnTo>
                <a:cubicBezTo>
                  <a:pt x="876093" y="1271700"/>
                  <a:pt x="871131" y="1288603"/>
                  <a:pt x="864661" y="1304620"/>
                </a:cubicBezTo>
                <a:lnTo>
                  <a:pt x="849417" y="1333684"/>
                </a:lnTo>
                <a:lnTo>
                  <a:pt x="1040572" y="1378798"/>
                </a:lnTo>
                <a:lnTo>
                  <a:pt x="1063212" y="1389207"/>
                </a:lnTo>
                <a:lnTo>
                  <a:pt x="1086576" y="1393925"/>
                </a:lnTo>
                <a:cubicBezTo>
                  <a:pt x="1131081" y="1412749"/>
                  <a:pt x="1162309" y="1456817"/>
                  <a:pt x="1162309" y="1508179"/>
                </a:cubicBezTo>
                <a:cubicBezTo>
                  <a:pt x="1162309" y="1681492"/>
                  <a:pt x="1162308" y="1854805"/>
                  <a:pt x="1162308" y="2028118"/>
                </a:cubicBezTo>
                <a:cubicBezTo>
                  <a:pt x="1162308" y="2096601"/>
                  <a:pt x="1106792" y="2152117"/>
                  <a:pt x="1038309" y="2152117"/>
                </a:cubicBezTo>
                <a:lnTo>
                  <a:pt x="1038310" y="2152116"/>
                </a:lnTo>
                <a:cubicBezTo>
                  <a:pt x="969827" y="2152116"/>
                  <a:pt x="914311" y="2096600"/>
                  <a:pt x="914311" y="2028117"/>
                </a:cubicBezTo>
                <a:lnTo>
                  <a:pt x="914311" y="1603810"/>
                </a:lnTo>
                <a:lnTo>
                  <a:pt x="689890" y="1550846"/>
                </a:lnTo>
                <a:lnTo>
                  <a:pt x="686303" y="1563790"/>
                </a:lnTo>
                <a:cubicBezTo>
                  <a:pt x="561115" y="1810483"/>
                  <a:pt x="435927" y="2057176"/>
                  <a:pt x="310740" y="2303870"/>
                </a:cubicBezTo>
                <a:cubicBezTo>
                  <a:pt x="279750" y="2364939"/>
                  <a:pt x="205121" y="2389323"/>
                  <a:pt x="144051" y="2358333"/>
                </a:cubicBezTo>
                <a:lnTo>
                  <a:pt x="144052" y="2358332"/>
                </a:lnTo>
                <a:cubicBezTo>
                  <a:pt x="82983" y="2327342"/>
                  <a:pt x="58599" y="2252713"/>
                  <a:pt x="89589" y="2191643"/>
                </a:cubicBezTo>
                <a:lnTo>
                  <a:pt x="447267" y="1486805"/>
                </a:lnTo>
                <a:lnTo>
                  <a:pt x="432834" y="1480169"/>
                </a:lnTo>
                <a:cubicBezTo>
                  <a:pt x="423086" y="1473033"/>
                  <a:pt x="414509" y="1464552"/>
                  <a:pt x="407309" y="1455064"/>
                </a:cubicBezTo>
                <a:lnTo>
                  <a:pt x="404653" y="1450269"/>
                </a:lnTo>
                <a:lnTo>
                  <a:pt x="393327" y="1442632"/>
                </a:lnTo>
                <a:cubicBezTo>
                  <a:pt x="349988" y="1399294"/>
                  <a:pt x="323183" y="1339422"/>
                  <a:pt x="323183" y="1273290"/>
                </a:cubicBezTo>
                <a:cubicBezTo>
                  <a:pt x="323183" y="1223691"/>
                  <a:pt x="338261" y="1177614"/>
                  <a:pt x="364084" y="1139391"/>
                </a:cubicBezTo>
                <a:lnTo>
                  <a:pt x="373988" y="1127388"/>
                </a:lnTo>
                <a:lnTo>
                  <a:pt x="379571" y="1097064"/>
                </a:lnTo>
                <a:lnTo>
                  <a:pt x="181795" y="1349755"/>
                </a:lnTo>
                <a:cubicBezTo>
                  <a:pt x="147175" y="1393987"/>
                  <a:pt x="83254" y="1401780"/>
                  <a:pt x="39022" y="1367161"/>
                </a:cubicBezTo>
                <a:lnTo>
                  <a:pt x="39023" y="1367160"/>
                </a:lnTo>
                <a:cubicBezTo>
                  <a:pt x="-5209" y="1332541"/>
                  <a:pt x="-13001" y="1268620"/>
                  <a:pt x="21618" y="1224388"/>
                </a:cubicBezTo>
                <a:lnTo>
                  <a:pt x="457958" y="666890"/>
                </a:lnTo>
                <a:lnTo>
                  <a:pt x="475580" y="651819"/>
                </a:lnTo>
                <a:lnTo>
                  <a:pt x="485964" y="632021"/>
                </a:lnTo>
                <a:cubicBezTo>
                  <a:pt x="527745" y="568557"/>
                  <a:pt x="595970" y="525883"/>
                  <a:pt x="672148" y="516738"/>
                </a:cubicBezTo>
                <a:close/>
                <a:moveTo>
                  <a:pt x="844124" y="0"/>
                </a:moveTo>
                <a:cubicBezTo>
                  <a:pt x="976388" y="0"/>
                  <a:pt x="1083610" y="107222"/>
                  <a:pt x="1083610" y="239486"/>
                </a:cubicBezTo>
                <a:cubicBezTo>
                  <a:pt x="1083610" y="371750"/>
                  <a:pt x="976388" y="478972"/>
                  <a:pt x="844124" y="478972"/>
                </a:cubicBezTo>
                <a:cubicBezTo>
                  <a:pt x="711860" y="478972"/>
                  <a:pt x="604638" y="371750"/>
                  <a:pt x="604638" y="239486"/>
                </a:cubicBezTo>
                <a:cubicBezTo>
                  <a:pt x="604638" y="107222"/>
                  <a:pt x="711860" y="0"/>
                  <a:pt x="844124" y="0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39101" y="5156634"/>
            <a:ext cx="1162309" cy="2371782"/>
          </a:xfrm>
          <a:custGeom>
            <a:avLst/>
            <a:gdLst>
              <a:gd name="connsiteX0" fmla="*/ 672148 w 1162309"/>
              <a:gd name="connsiteY0" fmla="*/ 516738 h 2371782"/>
              <a:gd name="connsiteX1" fmla="*/ 750293 w 1162309"/>
              <a:gd name="connsiteY1" fmla="*/ 519242 h 2371782"/>
              <a:gd name="connsiteX2" fmla="*/ 958891 w 1162309"/>
              <a:gd name="connsiteY2" fmla="*/ 821986 h 2371782"/>
              <a:gd name="connsiteX3" fmla="*/ 879342 w 1162309"/>
              <a:gd name="connsiteY3" fmla="*/ 1254050 h 2371782"/>
              <a:gd name="connsiteX4" fmla="*/ 864661 w 1162309"/>
              <a:gd name="connsiteY4" fmla="*/ 1304620 h 2371782"/>
              <a:gd name="connsiteX5" fmla="*/ 849417 w 1162309"/>
              <a:gd name="connsiteY5" fmla="*/ 1333684 h 2371782"/>
              <a:gd name="connsiteX6" fmla="*/ 1040572 w 1162309"/>
              <a:gd name="connsiteY6" fmla="*/ 1378798 h 2371782"/>
              <a:gd name="connsiteX7" fmla="*/ 1063212 w 1162309"/>
              <a:gd name="connsiteY7" fmla="*/ 1389207 h 2371782"/>
              <a:gd name="connsiteX8" fmla="*/ 1086576 w 1162309"/>
              <a:gd name="connsiteY8" fmla="*/ 1393925 h 2371782"/>
              <a:gd name="connsiteX9" fmla="*/ 1162309 w 1162309"/>
              <a:gd name="connsiteY9" fmla="*/ 1508179 h 2371782"/>
              <a:gd name="connsiteX10" fmla="*/ 1162308 w 1162309"/>
              <a:gd name="connsiteY10" fmla="*/ 2028118 h 2371782"/>
              <a:gd name="connsiteX11" fmla="*/ 1038309 w 1162309"/>
              <a:gd name="connsiteY11" fmla="*/ 2152117 h 2371782"/>
              <a:gd name="connsiteX12" fmla="*/ 1038310 w 1162309"/>
              <a:gd name="connsiteY12" fmla="*/ 2152116 h 2371782"/>
              <a:gd name="connsiteX13" fmla="*/ 914311 w 1162309"/>
              <a:gd name="connsiteY13" fmla="*/ 2028117 h 2371782"/>
              <a:gd name="connsiteX14" fmla="*/ 914311 w 1162309"/>
              <a:gd name="connsiteY14" fmla="*/ 1603810 h 2371782"/>
              <a:gd name="connsiteX15" fmla="*/ 689890 w 1162309"/>
              <a:gd name="connsiteY15" fmla="*/ 1550846 h 2371782"/>
              <a:gd name="connsiteX16" fmla="*/ 686303 w 1162309"/>
              <a:gd name="connsiteY16" fmla="*/ 1563790 h 2371782"/>
              <a:gd name="connsiteX17" fmla="*/ 310740 w 1162309"/>
              <a:gd name="connsiteY17" fmla="*/ 2303870 h 2371782"/>
              <a:gd name="connsiteX18" fmla="*/ 144051 w 1162309"/>
              <a:gd name="connsiteY18" fmla="*/ 2358333 h 2371782"/>
              <a:gd name="connsiteX19" fmla="*/ 144052 w 1162309"/>
              <a:gd name="connsiteY19" fmla="*/ 2358332 h 2371782"/>
              <a:gd name="connsiteX20" fmla="*/ 89589 w 1162309"/>
              <a:gd name="connsiteY20" fmla="*/ 2191643 h 2371782"/>
              <a:gd name="connsiteX21" fmla="*/ 447267 w 1162309"/>
              <a:gd name="connsiteY21" fmla="*/ 1486805 h 2371782"/>
              <a:gd name="connsiteX22" fmla="*/ 432834 w 1162309"/>
              <a:gd name="connsiteY22" fmla="*/ 1480169 h 2371782"/>
              <a:gd name="connsiteX23" fmla="*/ 407309 w 1162309"/>
              <a:gd name="connsiteY23" fmla="*/ 1455064 h 2371782"/>
              <a:gd name="connsiteX24" fmla="*/ 404653 w 1162309"/>
              <a:gd name="connsiteY24" fmla="*/ 1450269 h 2371782"/>
              <a:gd name="connsiteX25" fmla="*/ 393327 w 1162309"/>
              <a:gd name="connsiteY25" fmla="*/ 1442632 h 2371782"/>
              <a:gd name="connsiteX26" fmla="*/ 323183 w 1162309"/>
              <a:gd name="connsiteY26" fmla="*/ 1273290 h 2371782"/>
              <a:gd name="connsiteX27" fmla="*/ 364084 w 1162309"/>
              <a:gd name="connsiteY27" fmla="*/ 1139391 h 2371782"/>
              <a:gd name="connsiteX28" fmla="*/ 373988 w 1162309"/>
              <a:gd name="connsiteY28" fmla="*/ 1127388 h 2371782"/>
              <a:gd name="connsiteX29" fmla="*/ 379571 w 1162309"/>
              <a:gd name="connsiteY29" fmla="*/ 1097064 h 2371782"/>
              <a:gd name="connsiteX30" fmla="*/ 181795 w 1162309"/>
              <a:gd name="connsiteY30" fmla="*/ 1349755 h 2371782"/>
              <a:gd name="connsiteX31" fmla="*/ 39022 w 1162309"/>
              <a:gd name="connsiteY31" fmla="*/ 1367161 h 2371782"/>
              <a:gd name="connsiteX32" fmla="*/ 39023 w 1162309"/>
              <a:gd name="connsiteY32" fmla="*/ 1367160 h 2371782"/>
              <a:gd name="connsiteX33" fmla="*/ 21618 w 1162309"/>
              <a:gd name="connsiteY33" fmla="*/ 1224388 h 2371782"/>
              <a:gd name="connsiteX34" fmla="*/ 457958 w 1162309"/>
              <a:gd name="connsiteY34" fmla="*/ 666890 h 2371782"/>
              <a:gd name="connsiteX35" fmla="*/ 475580 w 1162309"/>
              <a:gd name="connsiteY35" fmla="*/ 651819 h 2371782"/>
              <a:gd name="connsiteX36" fmla="*/ 485964 w 1162309"/>
              <a:gd name="connsiteY36" fmla="*/ 632021 h 2371782"/>
              <a:gd name="connsiteX37" fmla="*/ 672148 w 1162309"/>
              <a:gd name="connsiteY37" fmla="*/ 516738 h 2371782"/>
              <a:gd name="connsiteX38" fmla="*/ 844124 w 1162309"/>
              <a:gd name="connsiteY38" fmla="*/ 0 h 2371782"/>
              <a:gd name="connsiteX39" fmla="*/ 1083610 w 1162309"/>
              <a:gd name="connsiteY39" fmla="*/ 239486 h 2371782"/>
              <a:gd name="connsiteX40" fmla="*/ 844124 w 1162309"/>
              <a:gd name="connsiteY40" fmla="*/ 478972 h 2371782"/>
              <a:gd name="connsiteX41" fmla="*/ 604638 w 1162309"/>
              <a:gd name="connsiteY41" fmla="*/ 239486 h 2371782"/>
              <a:gd name="connsiteX42" fmla="*/ 844124 w 1162309"/>
              <a:gd name="connsiteY42" fmla="*/ 0 h 237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62309" h="2371782">
                <a:moveTo>
                  <a:pt x="672148" y="516738"/>
                </a:moveTo>
                <a:cubicBezTo>
                  <a:pt x="697541" y="513690"/>
                  <a:pt x="723817" y="514367"/>
                  <a:pt x="750293" y="519242"/>
                </a:cubicBezTo>
                <a:cubicBezTo>
                  <a:pt x="891496" y="545240"/>
                  <a:pt x="984889" y="680783"/>
                  <a:pt x="958891" y="821986"/>
                </a:cubicBezTo>
                <a:lnTo>
                  <a:pt x="879342" y="1254050"/>
                </a:lnTo>
                <a:cubicBezTo>
                  <a:pt x="876093" y="1271700"/>
                  <a:pt x="871131" y="1288603"/>
                  <a:pt x="864661" y="1304620"/>
                </a:cubicBezTo>
                <a:lnTo>
                  <a:pt x="849417" y="1333684"/>
                </a:lnTo>
                <a:lnTo>
                  <a:pt x="1040572" y="1378798"/>
                </a:lnTo>
                <a:lnTo>
                  <a:pt x="1063212" y="1389207"/>
                </a:lnTo>
                <a:lnTo>
                  <a:pt x="1086576" y="1393925"/>
                </a:lnTo>
                <a:cubicBezTo>
                  <a:pt x="1131081" y="1412749"/>
                  <a:pt x="1162309" y="1456817"/>
                  <a:pt x="1162309" y="1508179"/>
                </a:cubicBezTo>
                <a:cubicBezTo>
                  <a:pt x="1162309" y="1681492"/>
                  <a:pt x="1162308" y="1854805"/>
                  <a:pt x="1162308" y="2028118"/>
                </a:cubicBezTo>
                <a:cubicBezTo>
                  <a:pt x="1162308" y="2096601"/>
                  <a:pt x="1106792" y="2152117"/>
                  <a:pt x="1038309" y="2152117"/>
                </a:cubicBezTo>
                <a:lnTo>
                  <a:pt x="1038310" y="2152116"/>
                </a:lnTo>
                <a:cubicBezTo>
                  <a:pt x="969827" y="2152116"/>
                  <a:pt x="914311" y="2096600"/>
                  <a:pt x="914311" y="2028117"/>
                </a:cubicBezTo>
                <a:lnTo>
                  <a:pt x="914311" y="1603810"/>
                </a:lnTo>
                <a:lnTo>
                  <a:pt x="689890" y="1550846"/>
                </a:lnTo>
                <a:lnTo>
                  <a:pt x="686303" y="1563790"/>
                </a:lnTo>
                <a:cubicBezTo>
                  <a:pt x="561115" y="1810483"/>
                  <a:pt x="435927" y="2057176"/>
                  <a:pt x="310740" y="2303870"/>
                </a:cubicBezTo>
                <a:cubicBezTo>
                  <a:pt x="279750" y="2364939"/>
                  <a:pt x="205121" y="2389323"/>
                  <a:pt x="144051" y="2358333"/>
                </a:cubicBezTo>
                <a:lnTo>
                  <a:pt x="144052" y="2358332"/>
                </a:lnTo>
                <a:cubicBezTo>
                  <a:pt x="82983" y="2327342"/>
                  <a:pt x="58599" y="2252713"/>
                  <a:pt x="89589" y="2191643"/>
                </a:cubicBezTo>
                <a:lnTo>
                  <a:pt x="447267" y="1486805"/>
                </a:lnTo>
                <a:lnTo>
                  <a:pt x="432834" y="1480169"/>
                </a:lnTo>
                <a:cubicBezTo>
                  <a:pt x="423086" y="1473033"/>
                  <a:pt x="414509" y="1464552"/>
                  <a:pt x="407309" y="1455064"/>
                </a:cubicBezTo>
                <a:lnTo>
                  <a:pt x="404653" y="1450269"/>
                </a:lnTo>
                <a:lnTo>
                  <a:pt x="393327" y="1442632"/>
                </a:lnTo>
                <a:cubicBezTo>
                  <a:pt x="349988" y="1399294"/>
                  <a:pt x="323183" y="1339422"/>
                  <a:pt x="323183" y="1273290"/>
                </a:cubicBezTo>
                <a:cubicBezTo>
                  <a:pt x="323183" y="1223691"/>
                  <a:pt x="338261" y="1177614"/>
                  <a:pt x="364084" y="1139391"/>
                </a:cubicBezTo>
                <a:lnTo>
                  <a:pt x="373988" y="1127388"/>
                </a:lnTo>
                <a:lnTo>
                  <a:pt x="379571" y="1097064"/>
                </a:lnTo>
                <a:lnTo>
                  <a:pt x="181795" y="1349755"/>
                </a:lnTo>
                <a:cubicBezTo>
                  <a:pt x="147175" y="1393987"/>
                  <a:pt x="83254" y="1401780"/>
                  <a:pt x="39022" y="1367161"/>
                </a:cubicBezTo>
                <a:lnTo>
                  <a:pt x="39023" y="1367160"/>
                </a:lnTo>
                <a:cubicBezTo>
                  <a:pt x="-5209" y="1332541"/>
                  <a:pt x="-13001" y="1268620"/>
                  <a:pt x="21618" y="1224388"/>
                </a:cubicBezTo>
                <a:lnTo>
                  <a:pt x="457958" y="666890"/>
                </a:lnTo>
                <a:lnTo>
                  <a:pt x="475580" y="651819"/>
                </a:lnTo>
                <a:lnTo>
                  <a:pt x="485964" y="632021"/>
                </a:lnTo>
                <a:cubicBezTo>
                  <a:pt x="527745" y="568557"/>
                  <a:pt x="595970" y="525883"/>
                  <a:pt x="672148" y="516738"/>
                </a:cubicBezTo>
                <a:close/>
                <a:moveTo>
                  <a:pt x="844124" y="0"/>
                </a:moveTo>
                <a:cubicBezTo>
                  <a:pt x="976388" y="0"/>
                  <a:pt x="1083610" y="107222"/>
                  <a:pt x="1083610" y="239486"/>
                </a:cubicBezTo>
                <a:cubicBezTo>
                  <a:pt x="1083610" y="371750"/>
                  <a:pt x="976388" y="478972"/>
                  <a:pt x="844124" y="478972"/>
                </a:cubicBezTo>
                <a:cubicBezTo>
                  <a:pt x="711860" y="478972"/>
                  <a:pt x="604638" y="371750"/>
                  <a:pt x="604638" y="239486"/>
                </a:cubicBezTo>
                <a:cubicBezTo>
                  <a:pt x="604638" y="107222"/>
                  <a:pt x="711860" y="0"/>
                  <a:pt x="844124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67" y="2705652"/>
            <a:ext cx="226390" cy="226390"/>
          </a:xfrm>
          <a:prstGeom prst="rect">
            <a:avLst/>
          </a:prstGeom>
        </p:spPr>
      </p:pic>
      <p:pic>
        <p:nvPicPr>
          <p:cNvPr id="13" name="Picture 12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2" y="3156226"/>
            <a:ext cx="226390" cy="226390"/>
          </a:xfrm>
          <a:prstGeom prst="rect">
            <a:avLst/>
          </a:prstGeom>
        </p:spPr>
      </p:pic>
      <p:pic>
        <p:nvPicPr>
          <p:cNvPr id="14" name="Picture 13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4" y="3573670"/>
            <a:ext cx="226390" cy="226390"/>
          </a:xfrm>
          <a:prstGeom prst="rect">
            <a:avLst/>
          </a:prstGeom>
        </p:spPr>
      </p:pic>
      <p:pic>
        <p:nvPicPr>
          <p:cNvPr id="15" name="Picture 14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41" y="4002156"/>
            <a:ext cx="226390" cy="226390"/>
          </a:xfrm>
          <a:prstGeom prst="rect">
            <a:avLst/>
          </a:prstGeom>
        </p:spPr>
      </p:pic>
      <p:pic>
        <p:nvPicPr>
          <p:cNvPr id="16" name="Picture 15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89" y="4430644"/>
            <a:ext cx="226390" cy="226390"/>
          </a:xfrm>
          <a:prstGeom prst="rect">
            <a:avLst/>
          </a:prstGeom>
        </p:spPr>
      </p:pic>
      <p:pic>
        <p:nvPicPr>
          <p:cNvPr id="17" name="Picture 16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8" y="4848086"/>
            <a:ext cx="226390" cy="226390"/>
          </a:xfrm>
          <a:prstGeom prst="rect">
            <a:avLst/>
          </a:prstGeom>
        </p:spPr>
      </p:pic>
      <p:pic>
        <p:nvPicPr>
          <p:cNvPr id="18" name="Picture 17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85" y="5243443"/>
            <a:ext cx="226390" cy="226390"/>
          </a:xfrm>
          <a:prstGeom prst="rect">
            <a:avLst/>
          </a:prstGeom>
        </p:spPr>
      </p:pic>
      <p:pic>
        <p:nvPicPr>
          <p:cNvPr id="21" name="Picture 20" descr="Square &amp; Compass Bul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77" y="5660887"/>
            <a:ext cx="226390" cy="2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4679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78E-6 -3.33333E-6 L 0.18368 -0.356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77" y="-17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78E-6 -3.33333E-6 L 0.18368 -0.356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77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21" name="Picture 20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08120"/>
            <a:ext cx="2365375" cy="1305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131" y="2385392"/>
            <a:ext cx="85459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Observe our own behavior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Smooth our rough ashlars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Become a Civility Ambassador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Look for opportunities to share with </a:t>
            </a:r>
            <a:r>
              <a:rPr lang="en-US" sz="3200" dirty="0" smtClean="0"/>
              <a:t>community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3200" dirty="0" smtClean="0"/>
              <a:t>Presume decency in others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1146356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pic>
        <p:nvPicPr>
          <p:cNvPr id="22" name="Picture 1" descr="Untitled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8708" y="134246"/>
            <a:ext cx="5746336" cy="71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08120"/>
            <a:ext cx="2365375" cy="13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8365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043" y="3131075"/>
            <a:ext cx="9144000" cy="91920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087" y="4004899"/>
            <a:ext cx="9144000" cy="637453"/>
          </a:xfrm>
        </p:spPr>
        <p:txBody>
          <a:bodyPr anchor="ctr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Please contact me for more information!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Russ@MasonicCivility.org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49952" y="3041596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3082" y="5101391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0145" y="5245409"/>
            <a:ext cx="21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Russ Charvonia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533526" y="-110435"/>
            <a:ext cx="9124951" cy="6858000"/>
            <a:chOff x="966" y="0"/>
            <a:chExt cx="5748" cy="432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6" y="0"/>
              <a:ext cx="57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 flipH="1">
              <a:off x="3075" y="254"/>
              <a:ext cx="1608" cy="1450"/>
            </a:xfrm>
            <a:custGeom>
              <a:avLst/>
              <a:gdLst>
                <a:gd name="T0" fmla="*/ 167 w 13431"/>
                <a:gd name="T1" fmla="*/ 4105 h 12087"/>
                <a:gd name="T2" fmla="*/ 392 w 13431"/>
                <a:gd name="T3" fmla="*/ 3913 h 12087"/>
                <a:gd name="T4" fmla="*/ 683 w 13431"/>
                <a:gd name="T5" fmla="*/ 3855 h 12087"/>
                <a:gd name="T6" fmla="*/ 4016 w 13431"/>
                <a:gd name="T7" fmla="*/ 3855 h 12087"/>
                <a:gd name="T8" fmla="*/ 3875 w 13431"/>
                <a:gd name="T9" fmla="*/ 2939 h 12087"/>
                <a:gd name="T10" fmla="*/ 3733 w 13431"/>
                <a:gd name="T11" fmla="*/ 2272 h 12087"/>
                <a:gd name="T12" fmla="*/ 3800 w 13431"/>
                <a:gd name="T13" fmla="*/ 1514 h 12087"/>
                <a:gd name="T14" fmla="*/ 4183 w 13431"/>
                <a:gd name="T15" fmla="*/ 872 h 12087"/>
                <a:gd name="T16" fmla="*/ 4658 w 13431"/>
                <a:gd name="T17" fmla="*/ 397 h 12087"/>
                <a:gd name="T18" fmla="*/ 4999 w 13431"/>
                <a:gd name="T19" fmla="*/ 139 h 12087"/>
                <a:gd name="T20" fmla="*/ 5566 w 13431"/>
                <a:gd name="T21" fmla="*/ 56 h 12087"/>
                <a:gd name="T22" fmla="*/ 5983 w 13431"/>
                <a:gd name="T23" fmla="*/ 456 h 12087"/>
                <a:gd name="T24" fmla="*/ 7499 w 13431"/>
                <a:gd name="T25" fmla="*/ 3855 h 12087"/>
                <a:gd name="T26" fmla="*/ 9032 w 13431"/>
                <a:gd name="T27" fmla="*/ 3855 h 12087"/>
                <a:gd name="T28" fmla="*/ 9507 w 13431"/>
                <a:gd name="T29" fmla="*/ 4047 h 12087"/>
                <a:gd name="T30" fmla="*/ 9699 w 13431"/>
                <a:gd name="T31" fmla="*/ 4522 h 12087"/>
                <a:gd name="T32" fmla="*/ 9699 w 13431"/>
                <a:gd name="T33" fmla="*/ 11254 h 12087"/>
                <a:gd name="T34" fmla="*/ 9507 w 13431"/>
                <a:gd name="T35" fmla="*/ 11729 h 12087"/>
                <a:gd name="T36" fmla="*/ 9032 w 13431"/>
                <a:gd name="T37" fmla="*/ 11921 h 12087"/>
                <a:gd name="T38" fmla="*/ 2866 w 13431"/>
                <a:gd name="T39" fmla="*/ 11921 h 12087"/>
                <a:gd name="T40" fmla="*/ 2483 w 13431"/>
                <a:gd name="T41" fmla="*/ 11854 h 12087"/>
                <a:gd name="T42" fmla="*/ 1925 w 13431"/>
                <a:gd name="T43" fmla="*/ 11621 h 12087"/>
                <a:gd name="T44" fmla="*/ 1358 w 13431"/>
                <a:gd name="T45" fmla="*/ 11171 h 12087"/>
                <a:gd name="T46" fmla="*/ 967 w 13431"/>
                <a:gd name="T47" fmla="*/ 10437 h 12087"/>
                <a:gd name="T48" fmla="*/ 34 w 13431"/>
                <a:gd name="T49" fmla="*/ 4655 h 12087"/>
                <a:gd name="T50" fmla="*/ 167 w 13431"/>
                <a:gd name="T51" fmla="*/ 4105 h 12087"/>
                <a:gd name="T52" fmla="*/ 10999 w 13431"/>
                <a:gd name="T53" fmla="*/ 3722 h 12087"/>
                <a:gd name="T54" fmla="*/ 12948 w 13431"/>
                <a:gd name="T55" fmla="*/ 3722 h 12087"/>
                <a:gd name="T56" fmla="*/ 13290 w 13431"/>
                <a:gd name="T57" fmla="*/ 3855 h 12087"/>
                <a:gd name="T58" fmla="*/ 13431 w 13431"/>
                <a:gd name="T59" fmla="*/ 4188 h 12087"/>
                <a:gd name="T60" fmla="*/ 13431 w 13431"/>
                <a:gd name="T61" fmla="*/ 11621 h 12087"/>
                <a:gd name="T62" fmla="*/ 13290 w 13431"/>
                <a:gd name="T63" fmla="*/ 11946 h 12087"/>
                <a:gd name="T64" fmla="*/ 12948 w 13431"/>
                <a:gd name="T65" fmla="*/ 12087 h 12087"/>
                <a:gd name="T66" fmla="*/ 10999 w 13431"/>
                <a:gd name="T67" fmla="*/ 12087 h 12087"/>
                <a:gd name="T68" fmla="*/ 10657 w 13431"/>
                <a:gd name="T69" fmla="*/ 11946 h 12087"/>
                <a:gd name="T70" fmla="*/ 10515 w 13431"/>
                <a:gd name="T71" fmla="*/ 11621 h 12087"/>
                <a:gd name="T72" fmla="*/ 10515 w 13431"/>
                <a:gd name="T73" fmla="*/ 4188 h 12087"/>
                <a:gd name="T74" fmla="*/ 10657 w 13431"/>
                <a:gd name="T75" fmla="*/ 3855 h 12087"/>
                <a:gd name="T76" fmla="*/ 10999 w 13431"/>
                <a:gd name="T77" fmla="*/ 3722 h 1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31" h="12087">
                  <a:moveTo>
                    <a:pt x="167" y="4105"/>
                  </a:moveTo>
                  <a:cubicBezTo>
                    <a:pt x="222" y="4016"/>
                    <a:pt x="297" y="3952"/>
                    <a:pt x="392" y="3913"/>
                  </a:cubicBezTo>
                  <a:cubicBezTo>
                    <a:pt x="486" y="3875"/>
                    <a:pt x="584" y="3855"/>
                    <a:pt x="683" y="3855"/>
                  </a:cubicBezTo>
                  <a:lnTo>
                    <a:pt x="4016" y="3855"/>
                  </a:lnTo>
                  <a:cubicBezTo>
                    <a:pt x="3972" y="3500"/>
                    <a:pt x="3925" y="3194"/>
                    <a:pt x="3875" y="2939"/>
                  </a:cubicBezTo>
                  <a:cubicBezTo>
                    <a:pt x="3825" y="2683"/>
                    <a:pt x="3777" y="2461"/>
                    <a:pt x="3733" y="2272"/>
                  </a:cubicBezTo>
                  <a:cubicBezTo>
                    <a:pt x="3677" y="2005"/>
                    <a:pt x="3700" y="1753"/>
                    <a:pt x="3800" y="1514"/>
                  </a:cubicBezTo>
                  <a:cubicBezTo>
                    <a:pt x="3900" y="1275"/>
                    <a:pt x="4027" y="1061"/>
                    <a:pt x="4183" y="872"/>
                  </a:cubicBezTo>
                  <a:cubicBezTo>
                    <a:pt x="4338" y="683"/>
                    <a:pt x="4497" y="525"/>
                    <a:pt x="4658" y="397"/>
                  </a:cubicBezTo>
                  <a:cubicBezTo>
                    <a:pt x="4819" y="270"/>
                    <a:pt x="4933" y="184"/>
                    <a:pt x="4999" y="139"/>
                  </a:cubicBezTo>
                  <a:cubicBezTo>
                    <a:pt x="5155" y="28"/>
                    <a:pt x="5344" y="0"/>
                    <a:pt x="5566" y="56"/>
                  </a:cubicBezTo>
                  <a:cubicBezTo>
                    <a:pt x="5755" y="122"/>
                    <a:pt x="5894" y="256"/>
                    <a:pt x="5983" y="456"/>
                  </a:cubicBezTo>
                  <a:lnTo>
                    <a:pt x="7499" y="3855"/>
                  </a:lnTo>
                  <a:lnTo>
                    <a:pt x="9032" y="3855"/>
                  </a:lnTo>
                  <a:cubicBezTo>
                    <a:pt x="9221" y="3855"/>
                    <a:pt x="9379" y="3919"/>
                    <a:pt x="9507" y="4047"/>
                  </a:cubicBezTo>
                  <a:cubicBezTo>
                    <a:pt x="9635" y="4175"/>
                    <a:pt x="9699" y="4333"/>
                    <a:pt x="9699" y="4522"/>
                  </a:cubicBezTo>
                  <a:lnTo>
                    <a:pt x="9699" y="11254"/>
                  </a:lnTo>
                  <a:cubicBezTo>
                    <a:pt x="9699" y="11443"/>
                    <a:pt x="9635" y="11601"/>
                    <a:pt x="9507" y="11729"/>
                  </a:cubicBezTo>
                  <a:cubicBezTo>
                    <a:pt x="9379" y="11857"/>
                    <a:pt x="9221" y="11921"/>
                    <a:pt x="9032" y="11921"/>
                  </a:cubicBezTo>
                  <a:lnTo>
                    <a:pt x="2866" y="11921"/>
                  </a:lnTo>
                  <a:cubicBezTo>
                    <a:pt x="2789" y="11921"/>
                    <a:pt x="2661" y="11898"/>
                    <a:pt x="2483" y="11854"/>
                  </a:cubicBezTo>
                  <a:cubicBezTo>
                    <a:pt x="2305" y="11809"/>
                    <a:pt x="2119" y="11732"/>
                    <a:pt x="1925" y="11621"/>
                  </a:cubicBezTo>
                  <a:cubicBezTo>
                    <a:pt x="1731" y="11510"/>
                    <a:pt x="1542" y="11360"/>
                    <a:pt x="1358" y="11171"/>
                  </a:cubicBezTo>
                  <a:cubicBezTo>
                    <a:pt x="1175" y="10982"/>
                    <a:pt x="1045" y="10737"/>
                    <a:pt x="967" y="10437"/>
                  </a:cubicBezTo>
                  <a:lnTo>
                    <a:pt x="34" y="4655"/>
                  </a:lnTo>
                  <a:cubicBezTo>
                    <a:pt x="0" y="4433"/>
                    <a:pt x="45" y="4250"/>
                    <a:pt x="167" y="4105"/>
                  </a:cubicBezTo>
                  <a:close/>
                  <a:moveTo>
                    <a:pt x="10999" y="3722"/>
                  </a:moveTo>
                  <a:lnTo>
                    <a:pt x="12948" y="3722"/>
                  </a:lnTo>
                  <a:cubicBezTo>
                    <a:pt x="13082" y="3722"/>
                    <a:pt x="13195" y="3766"/>
                    <a:pt x="13290" y="3855"/>
                  </a:cubicBezTo>
                  <a:cubicBezTo>
                    <a:pt x="13384" y="3944"/>
                    <a:pt x="13431" y="4055"/>
                    <a:pt x="13431" y="4188"/>
                  </a:cubicBezTo>
                  <a:lnTo>
                    <a:pt x="13431" y="11621"/>
                  </a:lnTo>
                  <a:cubicBezTo>
                    <a:pt x="13431" y="11743"/>
                    <a:pt x="13384" y="11851"/>
                    <a:pt x="13290" y="11946"/>
                  </a:cubicBezTo>
                  <a:cubicBezTo>
                    <a:pt x="13195" y="12040"/>
                    <a:pt x="13082" y="12087"/>
                    <a:pt x="12948" y="12087"/>
                  </a:cubicBezTo>
                  <a:lnTo>
                    <a:pt x="10999" y="12087"/>
                  </a:lnTo>
                  <a:cubicBezTo>
                    <a:pt x="10865" y="12087"/>
                    <a:pt x="10751" y="12040"/>
                    <a:pt x="10657" y="11946"/>
                  </a:cubicBezTo>
                  <a:cubicBezTo>
                    <a:pt x="10562" y="11851"/>
                    <a:pt x="10515" y="11743"/>
                    <a:pt x="10515" y="11621"/>
                  </a:cubicBezTo>
                  <a:lnTo>
                    <a:pt x="10515" y="4188"/>
                  </a:lnTo>
                  <a:cubicBezTo>
                    <a:pt x="10515" y="4055"/>
                    <a:pt x="10562" y="3944"/>
                    <a:pt x="10657" y="3855"/>
                  </a:cubicBezTo>
                  <a:cubicBezTo>
                    <a:pt x="10751" y="3766"/>
                    <a:pt x="10865" y="3722"/>
                    <a:pt x="10999" y="372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88515" y="5268943"/>
            <a:ext cx="33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MasonicCivility.org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bfe3bdc88d406d58cc89eda05bf047a5351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10794</TotalTime>
  <Words>182</Words>
  <Application>Microsoft Macintosh PowerPoint</Application>
  <PresentationFormat>Custom</PresentationFormat>
  <Paragraphs>54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MASONIC FAMILY CIVILITY PROJECT</vt:lpstr>
      <vt:lpstr>PowerPoint Presentation</vt:lpstr>
      <vt:lpstr>PowerPoint Presentation</vt:lpstr>
      <vt:lpstr>WHY US?</vt:lpstr>
      <vt:lpstr>THE NEED</vt:lpstr>
      <vt:lpstr>OUR ACCOMPLISHMENTS</vt:lpstr>
      <vt:lpstr>NEXT STEPS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PresentationPro</dc:creator>
  <cp:lastModifiedBy>Russ Charvonia</cp:lastModifiedBy>
  <cp:revision>143</cp:revision>
  <dcterms:created xsi:type="dcterms:W3CDTF">2013-12-19T20:34:31Z</dcterms:created>
  <dcterms:modified xsi:type="dcterms:W3CDTF">2017-06-16T13:00:15Z</dcterms:modified>
</cp:coreProperties>
</file>