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55" r:id="rId1"/>
  </p:sldMasterIdLst>
  <p:notesMasterIdLst>
    <p:notesMasterId r:id="rId20"/>
  </p:notesMasterIdLst>
  <p:sldIdLst>
    <p:sldId id="256" r:id="rId2"/>
    <p:sldId id="328" r:id="rId3"/>
    <p:sldId id="258" r:id="rId4"/>
    <p:sldId id="262" r:id="rId5"/>
    <p:sldId id="329" r:id="rId6"/>
    <p:sldId id="330" r:id="rId7"/>
    <p:sldId id="331" r:id="rId8"/>
    <p:sldId id="313" r:id="rId9"/>
    <p:sldId id="319" r:id="rId10"/>
    <p:sldId id="327" r:id="rId11"/>
    <p:sldId id="299" r:id="rId12"/>
    <p:sldId id="260" r:id="rId13"/>
    <p:sldId id="306" r:id="rId14"/>
    <p:sldId id="318" r:id="rId15"/>
    <p:sldId id="316" r:id="rId16"/>
    <p:sldId id="332" r:id="rId17"/>
    <p:sldId id="298" r:id="rId18"/>
    <p:sldId id="276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F78DC7-0414-43EC-8F48-61D5D6916FC2}">
          <p14:sldIdLst>
            <p14:sldId id="256"/>
            <p14:sldId id="328"/>
            <p14:sldId id="258"/>
            <p14:sldId id="262"/>
            <p14:sldId id="329"/>
            <p14:sldId id="330"/>
            <p14:sldId id="331"/>
            <p14:sldId id="313"/>
            <p14:sldId id="319"/>
            <p14:sldId id="327"/>
            <p14:sldId id="299"/>
            <p14:sldId id="260"/>
            <p14:sldId id="306"/>
            <p14:sldId id="318"/>
            <p14:sldId id="316"/>
            <p14:sldId id="332"/>
            <p14:sldId id="298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BAB"/>
    <a:srgbClr val="FFCD00"/>
    <a:srgbClr val="5B9BD5"/>
    <a:srgbClr val="70AD47"/>
    <a:srgbClr val="01CCA1"/>
    <a:srgbClr val="03A5ED"/>
    <a:srgbClr val="ED7D31"/>
    <a:srgbClr val="A5A5A5"/>
    <a:srgbClr val="FF3B00"/>
    <a:srgbClr val="00AB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21" autoAdjust="0"/>
    <p:restoredTop sz="94455"/>
  </p:normalViewPr>
  <p:slideViewPr>
    <p:cSldViewPr snapToGrid="0">
      <p:cViewPr varScale="1">
        <p:scale>
          <a:sx n="71" d="100"/>
          <a:sy n="71" d="100"/>
        </p:scale>
        <p:origin x="168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C5D5A-AD09-4F03-A352-EA28A40BCFE8}" type="datetimeFigureOut">
              <a:rPr lang="en-US" smtClean="0"/>
              <a:t>2/18/19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745F1-9CB0-4CD4-89A7-BA4C48E385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1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9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72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07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2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spruce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3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Engaging the </a:t>
            </a:r>
            <a:r>
              <a:rPr lang="en-US" dirty="0" err="1"/>
              <a:t>bretheren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0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427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745F1-9CB0-4CD4-89A7-BA4C48E385E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8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3BB1-416F-4E51-B6B3-D2B8B8C2438C}" type="datetime1">
              <a:rPr lang="en-US" smtClean="0"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32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9041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617243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7033845" y="0"/>
            <a:ext cx="5158155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9000"/>
                  <a:lumOff val="11000"/>
                </a:schemeClr>
              </a:gs>
              <a:gs pos="23000">
                <a:schemeClr val="tx1">
                  <a:lumMod val="89000"/>
                  <a:lumOff val="11000"/>
                </a:schemeClr>
              </a:gs>
              <a:gs pos="69000">
                <a:schemeClr val="tx1">
                  <a:lumMod val="75000"/>
                </a:schemeClr>
              </a:gs>
              <a:gs pos="97000">
                <a:schemeClr val="tx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EEB1-47CF-4EEB-A202-AB2429EDD460}" type="datetime1">
              <a:rPr lang="en-US" smtClean="0"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Your Company Name </a:t>
            </a:r>
            <a:r>
              <a:rPr lang="en-US" b="0" dirty="0"/>
              <a:t>Presentation Name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49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FEEB1-47CF-4EEB-A202-AB2429EDD460}" type="datetime1">
              <a:rPr lang="en-US" smtClean="0"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</a:t>
            </a:r>
            <a:r>
              <a:rPr lang="en-US" b="0"/>
              <a:t>Presentation Name</a:t>
            </a:r>
            <a:endParaRPr lang="en-US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301263"/>
            <a:ext cx="105156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51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94B1-BCB2-4842-ABED-8B7BCC063184}" type="datetime1">
              <a:rPr lang="en-US" smtClean="0"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633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16D73-C2D3-4C6D-98B6-14A62D6E0909}" type="datetime1">
              <a:rPr lang="en-US" smtClean="0"/>
              <a:t>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0" y="1301263"/>
            <a:ext cx="105156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34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7C3C-3906-4AEB-9D8C-611C7F0CADA0}" type="datetime1">
              <a:rPr lang="en-US" smtClean="0"/>
              <a:t>2/18/19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38200" y="1301263"/>
            <a:ext cx="105156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65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2/18/19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098132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2/18/19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57345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38512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D2E9-85A1-40FF-B108-7B2F62028C81}" type="datetime1">
              <a:rPr lang="en-US" smtClean="0"/>
              <a:t>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86341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CD2E9-85A1-40FF-B108-7B2F62028C81}" type="datetime1">
              <a:rPr lang="en-US" smtClean="0"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FF3B6-C9CA-4BC7-81BA-4AAF1EFF07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0937631" y="0"/>
            <a:ext cx="586155" cy="5861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301263"/>
            <a:ext cx="105156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1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ivilityscorecard.com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46587"/>
            <a:ext cx="12192000" cy="6164826"/>
          </a:xfrm>
          <a:prstGeom prst="rect">
            <a:avLst/>
          </a:prstGeom>
          <a:solidFill>
            <a:srgbClr val="3E5BAB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9528" y="3628031"/>
            <a:ext cx="9948472" cy="91920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MASONIC FAMILY CIVILITY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58290"/>
            <a:ext cx="9144000" cy="637453"/>
          </a:xfrm>
        </p:spPr>
        <p:txBody>
          <a:bodyPr anchor="ctr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Progress and Next Steps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183082" y="3417074"/>
            <a:ext cx="7825839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83082" y="5101391"/>
            <a:ext cx="7825839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190750" y="5367648"/>
            <a:ext cx="7810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By </a:t>
            </a:r>
            <a:r>
              <a:rPr lang="en-US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Russ Charvonia</a:t>
            </a:r>
            <a:br>
              <a:rPr lang="en-US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n-US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Past</a:t>
            </a:r>
            <a:r>
              <a:rPr lang="en-US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Grand Master of Masons in California  2014/15</a:t>
            </a:r>
          </a:p>
        </p:txBody>
      </p:sp>
      <p:pic>
        <p:nvPicPr>
          <p:cNvPr id="17" name="Picture 16" descr="GL logo 2014-2015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8029" r="13267" b="10219"/>
          <a:stretch/>
        </p:blipFill>
        <p:spPr>
          <a:xfrm>
            <a:off x="10378107" y="3220827"/>
            <a:ext cx="1460501" cy="2044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82" y="1011046"/>
            <a:ext cx="2788546" cy="1533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561969-5942-CF41-9EAC-B656EBEA7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7986" y="1040472"/>
            <a:ext cx="15875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7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B12971-1097-5F48-99C6-42FC0AFC4C0C}"/>
              </a:ext>
            </a:extLst>
          </p:cNvPr>
          <p:cNvSpPr txBox="1"/>
          <p:nvPr/>
        </p:nvSpPr>
        <p:spPr>
          <a:xfrm>
            <a:off x="4168323" y="482028"/>
            <a:ext cx="38553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/>
              <a:t>CivilityShop.org</a:t>
            </a:r>
            <a:endParaRPr lang="en-US" sz="44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33BA87-C169-5946-90EA-5760839AA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0677" y="1720754"/>
            <a:ext cx="5330645" cy="21223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198C87-01FB-5645-B8C4-5C33BFE76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443" y="4312425"/>
            <a:ext cx="2971800" cy="147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6694EA-2967-CB47-B9E4-EA4E4D329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259" y="4083825"/>
            <a:ext cx="2984500" cy="1701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CF86C84-2E52-1F42-9FA0-6DEDB5FCA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744" y="3785021"/>
            <a:ext cx="29718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446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018" y="1903804"/>
            <a:ext cx="3922857" cy="2021640"/>
            <a:chOff x="665018" y="1983179"/>
            <a:chExt cx="3922856" cy="2021640"/>
          </a:xfrm>
        </p:grpSpPr>
        <p:sp>
          <p:nvSpPr>
            <p:cNvPr id="26" name="TextBox 25"/>
            <p:cNvSpPr txBox="1"/>
            <p:nvPr/>
          </p:nvSpPr>
          <p:spPr>
            <a:xfrm>
              <a:off x="665019" y="2819788"/>
              <a:ext cx="2861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2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MASONIC HERITAGE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27061" y="2809797"/>
              <a:ext cx="2113807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6"/>
            <p:cNvSpPr>
              <a:spLocks noEditPoints="1"/>
            </p:cNvSpPr>
            <p:nvPr/>
          </p:nvSpPr>
          <p:spPr bwMode="auto">
            <a:xfrm flipH="1">
              <a:off x="755074" y="1983179"/>
              <a:ext cx="720574" cy="722442"/>
            </a:xfrm>
            <a:custGeom>
              <a:avLst/>
              <a:gdLst>
                <a:gd name="T0" fmla="*/ 25781 w 25781"/>
                <a:gd name="T1" fmla="*/ 0 h 25781"/>
                <a:gd name="T2" fmla="*/ 0 w 25781"/>
                <a:gd name="T3" fmla="*/ 25781 h 25781"/>
                <a:gd name="T4" fmla="*/ 17187 w 25781"/>
                <a:gd name="T5" fmla="*/ 10000 h 25781"/>
                <a:gd name="T6" fmla="*/ 17851 w 25781"/>
                <a:gd name="T7" fmla="*/ 9336 h 25781"/>
                <a:gd name="T8" fmla="*/ 19062 w 25781"/>
                <a:gd name="T9" fmla="*/ 11172 h 25781"/>
                <a:gd name="T10" fmla="*/ 18359 w 25781"/>
                <a:gd name="T11" fmla="*/ 11172 h 25781"/>
                <a:gd name="T12" fmla="*/ 16250 w 25781"/>
                <a:gd name="T13" fmla="*/ 10938 h 25781"/>
                <a:gd name="T14" fmla="*/ 15586 w 25781"/>
                <a:gd name="T15" fmla="*/ 11602 h 25781"/>
                <a:gd name="T16" fmla="*/ 18086 w 25781"/>
                <a:gd name="T17" fmla="*/ 13906 h 25781"/>
                <a:gd name="T18" fmla="*/ 18398 w 25781"/>
                <a:gd name="T19" fmla="*/ 13086 h 25781"/>
                <a:gd name="T20" fmla="*/ 14023 w 25781"/>
                <a:gd name="T21" fmla="*/ 13203 h 25781"/>
                <a:gd name="T22" fmla="*/ 14648 w 25781"/>
                <a:gd name="T23" fmla="*/ 12539 h 25781"/>
                <a:gd name="T24" fmla="*/ 15820 w 25781"/>
                <a:gd name="T25" fmla="*/ 14375 h 25781"/>
                <a:gd name="T26" fmla="*/ 15156 w 25781"/>
                <a:gd name="T27" fmla="*/ 14375 h 25781"/>
                <a:gd name="T28" fmla="*/ 12422 w 25781"/>
                <a:gd name="T29" fmla="*/ 14805 h 25781"/>
                <a:gd name="T30" fmla="*/ 13047 w 25781"/>
                <a:gd name="T31" fmla="*/ 14141 h 25781"/>
                <a:gd name="T32" fmla="*/ 14219 w 25781"/>
                <a:gd name="T33" fmla="*/ 15977 h 25781"/>
                <a:gd name="T34" fmla="*/ 13554 w 25781"/>
                <a:gd name="T35" fmla="*/ 15977 h 25781"/>
                <a:gd name="T36" fmla="*/ 11445 w 25781"/>
                <a:gd name="T37" fmla="*/ 15742 h 25781"/>
                <a:gd name="T38" fmla="*/ 10820 w 25781"/>
                <a:gd name="T39" fmla="*/ 16406 h 25781"/>
                <a:gd name="T40" fmla="*/ 13281 w 25781"/>
                <a:gd name="T41" fmla="*/ 18711 h 25781"/>
                <a:gd name="T42" fmla="*/ 13594 w 25781"/>
                <a:gd name="T43" fmla="*/ 17891 h 25781"/>
                <a:gd name="T44" fmla="*/ 8789 w 25781"/>
                <a:gd name="T45" fmla="*/ 23399 h 25781"/>
                <a:gd name="T46" fmla="*/ 8125 w 25781"/>
                <a:gd name="T47" fmla="*/ 23399 h 25781"/>
                <a:gd name="T48" fmla="*/ 5820 w 25781"/>
                <a:gd name="T49" fmla="*/ 20899 h 25781"/>
                <a:gd name="T50" fmla="*/ 6640 w 25781"/>
                <a:gd name="T51" fmla="*/ 20586 h 25781"/>
                <a:gd name="T52" fmla="*/ 8789 w 25781"/>
                <a:gd name="T53" fmla="*/ 23399 h 25781"/>
                <a:gd name="T54" fmla="*/ 9082 w 25781"/>
                <a:gd name="T55" fmla="*/ 20899 h 25781"/>
                <a:gd name="T56" fmla="*/ 7578 w 25781"/>
                <a:gd name="T57" fmla="*/ 19609 h 25781"/>
                <a:gd name="T58" fmla="*/ 7617 w 25781"/>
                <a:gd name="T59" fmla="*/ 18984 h 25781"/>
                <a:gd name="T60" fmla="*/ 9414 w 25781"/>
                <a:gd name="T61" fmla="*/ 20117 h 25781"/>
                <a:gd name="T62" fmla="*/ 11015 w 25781"/>
                <a:gd name="T63" fmla="*/ 19180 h 25781"/>
                <a:gd name="T64" fmla="*/ 10351 w 25781"/>
                <a:gd name="T65" fmla="*/ 19180 h 25781"/>
                <a:gd name="T66" fmla="*/ 9023 w 25781"/>
                <a:gd name="T67" fmla="*/ 17695 h 25781"/>
                <a:gd name="T68" fmla="*/ 9844 w 25781"/>
                <a:gd name="T69" fmla="*/ 17344 h 25781"/>
                <a:gd name="T70" fmla="*/ 11015 w 25781"/>
                <a:gd name="T71" fmla="*/ 19180 h 25781"/>
                <a:gd name="T72" fmla="*/ 20781 w 25781"/>
                <a:gd name="T73" fmla="*/ 12109 h 25781"/>
                <a:gd name="T74" fmla="*/ 20781 w 25781"/>
                <a:gd name="T75" fmla="*/ 20781 h 25781"/>
                <a:gd name="T76" fmla="*/ 20293 w 25781"/>
                <a:gd name="T77" fmla="*/ 9688 h 25781"/>
                <a:gd name="T78" fmla="*/ 18789 w 25781"/>
                <a:gd name="T79" fmla="*/ 8438 h 25781"/>
                <a:gd name="T80" fmla="*/ 18789 w 25781"/>
                <a:gd name="T81" fmla="*/ 7734 h 25781"/>
                <a:gd name="T82" fmla="*/ 20664 w 25781"/>
                <a:gd name="T83" fmla="*/ 8906 h 25781"/>
                <a:gd name="T84" fmla="*/ 23203 w 25781"/>
                <a:gd name="T85" fmla="*/ 8945 h 25781"/>
                <a:gd name="T86" fmla="*/ 23203 w 25781"/>
                <a:gd name="T87" fmla="*/ 8281 h 25781"/>
                <a:gd name="T88" fmla="*/ 20742 w 25781"/>
                <a:gd name="T89" fmla="*/ 5977 h 25781"/>
                <a:gd name="T90" fmla="*/ 20234 w 25781"/>
                <a:gd name="T91" fmla="*/ 6484 h 25781"/>
                <a:gd name="T92" fmla="*/ 22578 w 25781"/>
                <a:gd name="T93" fmla="*/ 8945 h 25781"/>
                <a:gd name="T94" fmla="*/ 23203 w 25781"/>
                <a:gd name="T95" fmla="*/ 8945 h 25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5781" h="25781">
                  <a:moveTo>
                    <a:pt x="5117" y="20664"/>
                  </a:moveTo>
                  <a:lnTo>
                    <a:pt x="25781" y="0"/>
                  </a:lnTo>
                  <a:lnTo>
                    <a:pt x="25781" y="25781"/>
                  </a:lnTo>
                  <a:lnTo>
                    <a:pt x="0" y="25781"/>
                  </a:lnTo>
                  <a:lnTo>
                    <a:pt x="5117" y="20664"/>
                  </a:lnTo>
                  <a:close/>
                  <a:moveTo>
                    <a:pt x="17187" y="10000"/>
                  </a:moveTo>
                  <a:cubicBezTo>
                    <a:pt x="16979" y="9766"/>
                    <a:pt x="16985" y="9544"/>
                    <a:pt x="17207" y="9336"/>
                  </a:cubicBezTo>
                  <a:cubicBezTo>
                    <a:pt x="17428" y="9128"/>
                    <a:pt x="17643" y="9128"/>
                    <a:pt x="17851" y="9336"/>
                  </a:cubicBezTo>
                  <a:lnTo>
                    <a:pt x="19023" y="10508"/>
                  </a:lnTo>
                  <a:cubicBezTo>
                    <a:pt x="19258" y="10716"/>
                    <a:pt x="19271" y="10938"/>
                    <a:pt x="19062" y="11172"/>
                  </a:cubicBezTo>
                  <a:cubicBezTo>
                    <a:pt x="18958" y="11250"/>
                    <a:pt x="18834" y="11289"/>
                    <a:pt x="18691" y="11289"/>
                  </a:cubicBezTo>
                  <a:cubicBezTo>
                    <a:pt x="18548" y="11289"/>
                    <a:pt x="18437" y="11250"/>
                    <a:pt x="18359" y="11172"/>
                  </a:cubicBezTo>
                  <a:lnTo>
                    <a:pt x="17187" y="10000"/>
                  </a:lnTo>
                  <a:close/>
                  <a:moveTo>
                    <a:pt x="16250" y="10938"/>
                  </a:moveTo>
                  <a:cubicBezTo>
                    <a:pt x="16041" y="10729"/>
                    <a:pt x="15820" y="10729"/>
                    <a:pt x="15586" y="10938"/>
                  </a:cubicBezTo>
                  <a:cubicBezTo>
                    <a:pt x="15351" y="11146"/>
                    <a:pt x="15351" y="11367"/>
                    <a:pt x="15586" y="11602"/>
                  </a:cubicBezTo>
                  <a:lnTo>
                    <a:pt x="17773" y="13789"/>
                  </a:lnTo>
                  <a:cubicBezTo>
                    <a:pt x="17851" y="13867"/>
                    <a:pt x="17956" y="13906"/>
                    <a:pt x="18086" y="13906"/>
                  </a:cubicBezTo>
                  <a:cubicBezTo>
                    <a:pt x="18216" y="13906"/>
                    <a:pt x="18320" y="13854"/>
                    <a:pt x="18398" y="13750"/>
                  </a:cubicBezTo>
                  <a:cubicBezTo>
                    <a:pt x="18633" y="13542"/>
                    <a:pt x="18633" y="13320"/>
                    <a:pt x="18398" y="13086"/>
                  </a:cubicBezTo>
                  <a:lnTo>
                    <a:pt x="16250" y="10938"/>
                  </a:lnTo>
                  <a:close/>
                  <a:moveTo>
                    <a:pt x="14023" y="13203"/>
                  </a:moveTo>
                  <a:cubicBezTo>
                    <a:pt x="13763" y="12969"/>
                    <a:pt x="13750" y="12748"/>
                    <a:pt x="13984" y="12539"/>
                  </a:cubicBezTo>
                  <a:cubicBezTo>
                    <a:pt x="14219" y="12331"/>
                    <a:pt x="14440" y="12331"/>
                    <a:pt x="14648" y="12539"/>
                  </a:cubicBezTo>
                  <a:lnTo>
                    <a:pt x="15820" y="13711"/>
                  </a:lnTo>
                  <a:cubicBezTo>
                    <a:pt x="16054" y="13919"/>
                    <a:pt x="16054" y="14141"/>
                    <a:pt x="15820" y="14375"/>
                  </a:cubicBezTo>
                  <a:cubicBezTo>
                    <a:pt x="15742" y="14453"/>
                    <a:pt x="15631" y="14492"/>
                    <a:pt x="15488" y="14492"/>
                  </a:cubicBezTo>
                  <a:cubicBezTo>
                    <a:pt x="15345" y="14492"/>
                    <a:pt x="15234" y="14453"/>
                    <a:pt x="15156" y="14375"/>
                  </a:cubicBezTo>
                  <a:lnTo>
                    <a:pt x="14023" y="13203"/>
                  </a:lnTo>
                  <a:close/>
                  <a:moveTo>
                    <a:pt x="12422" y="14805"/>
                  </a:moveTo>
                  <a:cubicBezTo>
                    <a:pt x="12161" y="14570"/>
                    <a:pt x="12148" y="14349"/>
                    <a:pt x="12383" y="14141"/>
                  </a:cubicBezTo>
                  <a:cubicBezTo>
                    <a:pt x="12617" y="13932"/>
                    <a:pt x="12838" y="13932"/>
                    <a:pt x="13047" y="14141"/>
                  </a:cubicBezTo>
                  <a:lnTo>
                    <a:pt x="14219" y="15313"/>
                  </a:lnTo>
                  <a:cubicBezTo>
                    <a:pt x="14453" y="15547"/>
                    <a:pt x="14453" y="15768"/>
                    <a:pt x="14219" y="15977"/>
                  </a:cubicBezTo>
                  <a:cubicBezTo>
                    <a:pt x="14140" y="16055"/>
                    <a:pt x="14030" y="16094"/>
                    <a:pt x="13887" y="16094"/>
                  </a:cubicBezTo>
                  <a:cubicBezTo>
                    <a:pt x="13743" y="16094"/>
                    <a:pt x="13633" y="16055"/>
                    <a:pt x="13554" y="15977"/>
                  </a:cubicBezTo>
                  <a:lnTo>
                    <a:pt x="12422" y="14805"/>
                  </a:lnTo>
                  <a:close/>
                  <a:moveTo>
                    <a:pt x="11445" y="15742"/>
                  </a:moveTo>
                  <a:cubicBezTo>
                    <a:pt x="11237" y="15534"/>
                    <a:pt x="11015" y="15540"/>
                    <a:pt x="10781" y="15762"/>
                  </a:cubicBezTo>
                  <a:cubicBezTo>
                    <a:pt x="10547" y="15983"/>
                    <a:pt x="10560" y="16198"/>
                    <a:pt x="10820" y="16406"/>
                  </a:cubicBezTo>
                  <a:lnTo>
                    <a:pt x="12929" y="18594"/>
                  </a:lnTo>
                  <a:cubicBezTo>
                    <a:pt x="13034" y="18672"/>
                    <a:pt x="13151" y="18711"/>
                    <a:pt x="13281" y="18711"/>
                  </a:cubicBezTo>
                  <a:cubicBezTo>
                    <a:pt x="13411" y="18711"/>
                    <a:pt x="13515" y="18672"/>
                    <a:pt x="13594" y="18594"/>
                  </a:cubicBezTo>
                  <a:cubicBezTo>
                    <a:pt x="13802" y="18359"/>
                    <a:pt x="13802" y="18125"/>
                    <a:pt x="13594" y="17891"/>
                  </a:cubicBezTo>
                  <a:lnTo>
                    <a:pt x="11445" y="15742"/>
                  </a:lnTo>
                  <a:close/>
                  <a:moveTo>
                    <a:pt x="8789" y="23399"/>
                  </a:moveTo>
                  <a:cubicBezTo>
                    <a:pt x="8685" y="23477"/>
                    <a:pt x="8574" y="23516"/>
                    <a:pt x="8457" y="23516"/>
                  </a:cubicBezTo>
                  <a:cubicBezTo>
                    <a:pt x="8340" y="23516"/>
                    <a:pt x="8229" y="23477"/>
                    <a:pt x="8125" y="23399"/>
                  </a:cubicBezTo>
                  <a:lnTo>
                    <a:pt x="5976" y="21211"/>
                  </a:lnTo>
                  <a:cubicBezTo>
                    <a:pt x="5872" y="21107"/>
                    <a:pt x="5820" y="21003"/>
                    <a:pt x="5820" y="20899"/>
                  </a:cubicBezTo>
                  <a:cubicBezTo>
                    <a:pt x="5820" y="20794"/>
                    <a:pt x="5872" y="20677"/>
                    <a:pt x="5976" y="20547"/>
                  </a:cubicBezTo>
                  <a:cubicBezTo>
                    <a:pt x="6211" y="20339"/>
                    <a:pt x="6432" y="20352"/>
                    <a:pt x="6640" y="20586"/>
                  </a:cubicBezTo>
                  <a:lnTo>
                    <a:pt x="8789" y="22695"/>
                  </a:lnTo>
                  <a:cubicBezTo>
                    <a:pt x="8997" y="22956"/>
                    <a:pt x="8997" y="23190"/>
                    <a:pt x="8789" y="23399"/>
                  </a:cubicBezTo>
                  <a:close/>
                  <a:moveTo>
                    <a:pt x="9414" y="20781"/>
                  </a:moveTo>
                  <a:cubicBezTo>
                    <a:pt x="9336" y="20859"/>
                    <a:pt x="9225" y="20899"/>
                    <a:pt x="9082" y="20899"/>
                  </a:cubicBezTo>
                  <a:cubicBezTo>
                    <a:pt x="8939" y="20899"/>
                    <a:pt x="8828" y="20859"/>
                    <a:pt x="8750" y="20781"/>
                  </a:cubicBezTo>
                  <a:lnTo>
                    <a:pt x="7578" y="19609"/>
                  </a:lnTo>
                  <a:cubicBezTo>
                    <a:pt x="7474" y="19505"/>
                    <a:pt x="7422" y="19401"/>
                    <a:pt x="7422" y="19297"/>
                  </a:cubicBezTo>
                  <a:cubicBezTo>
                    <a:pt x="7422" y="19193"/>
                    <a:pt x="7487" y="19089"/>
                    <a:pt x="7617" y="18984"/>
                  </a:cubicBezTo>
                  <a:cubicBezTo>
                    <a:pt x="7825" y="18750"/>
                    <a:pt x="8034" y="18737"/>
                    <a:pt x="8242" y="18945"/>
                  </a:cubicBezTo>
                  <a:lnTo>
                    <a:pt x="9414" y="20117"/>
                  </a:lnTo>
                  <a:cubicBezTo>
                    <a:pt x="9622" y="20352"/>
                    <a:pt x="9622" y="20573"/>
                    <a:pt x="9414" y="20781"/>
                  </a:cubicBezTo>
                  <a:close/>
                  <a:moveTo>
                    <a:pt x="11015" y="19180"/>
                  </a:moveTo>
                  <a:cubicBezTo>
                    <a:pt x="10937" y="19258"/>
                    <a:pt x="10827" y="19297"/>
                    <a:pt x="10683" y="19297"/>
                  </a:cubicBezTo>
                  <a:cubicBezTo>
                    <a:pt x="10540" y="19297"/>
                    <a:pt x="10429" y="19258"/>
                    <a:pt x="10351" y="19180"/>
                  </a:cubicBezTo>
                  <a:lnTo>
                    <a:pt x="9219" y="18008"/>
                  </a:lnTo>
                  <a:cubicBezTo>
                    <a:pt x="9088" y="17904"/>
                    <a:pt x="9023" y="17800"/>
                    <a:pt x="9023" y="17695"/>
                  </a:cubicBezTo>
                  <a:cubicBezTo>
                    <a:pt x="9023" y="17591"/>
                    <a:pt x="9075" y="17474"/>
                    <a:pt x="9179" y="17344"/>
                  </a:cubicBezTo>
                  <a:cubicBezTo>
                    <a:pt x="9414" y="17136"/>
                    <a:pt x="9635" y="17136"/>
                    <a:pt x="9844" y="17344"/>
                  </a:cubicBezTo>
                  <a:lnTo>
                    <a:pt x="11015" y="18516"/>
                  </a:lnTo>
                  <a:cubicBezTo>
                    <a:pt x="11224" y="18750"/>
                    <a:pt x="11224" y="18971"/>
                    <a:pt x="11015" y="19180"/>
                  </a:cubicBezTo>
                  <a:close/>
                  <a:moveTo>
                    <a:pt x="20781" y="20781"/>
                  </a:moveTo>
                  <a:lnTo>
                    <a:pt x="20781" y="12109"/>
                  </a:lnTo>
                  <a:lnTo>
                    <a:pt x="12070" y="20781"/>
                  </a:lnTo>
                  <a:lnTo>
                    <a:pt x="20781" y="20781"/>
                  </a:lnTo>
                  <a:close/>
                  <a:moveTo>
                    <a:pt x="20664" y="9570"/>
                  </a:moveTo>
                  <a:cubicBezTo>
                    <a:pt x="20560" y="9649"/>
                    <a:pt x="20436" y="9688"/>
                    <a:pt x="20293" y="9688"/>
                  </a:cubicBezTo>
                  <a:cubicBezTo>
                    <a:pt x="20150" y="9688"/>
                    <a:pt x="20039" y="9649"/>
                    <a:pt x="19961" y="9570"/>
                  </a:cubicBezTo>
                  <a:lnTo>
                    <a:pt x="18789" y="8438"/>
                  </a:lnTo>
                  <a:cubicBezTo>
                    <a:pt x="18685" y="8333"/>
                    <a:pt x="18633" y="8216"/>
                    <a:pt x="18633" y="8086"/>
                  </a:cubicBezTo>
                  <a:cubicBezTo>
                    <a:pt x="18633" y="7982"/>
                    <a:pt x="18685" y="7865"/>
                    <a:pt x="18789" y="7734"/>
                  </a:cubicBezTo>
                  <a:cubicBezTo>
                    <a:pt x="19023" y="7526"/>
                    <a:pt x="19245" y="7526"/>
                    <a:pt x="19453" y="7734"/>
                  </a:cubicBezTo>
                  <a:lnTo>
                    <a:pt x="20664" y="8906"/>
                  </a:lnTo>
                  <a:cubicBezTo>
                    <a:pt x="20872" y="9115"/>
                    <a:pt x="20872" y="9336"/>
                    <a:pt x="20664" y="9570"/>
                  </a:cubicBezTo>
                  <a:close/>
                  <a:moveTo>
                    <a:pt x="23203" y="8945"/>
                  </a:moveTo>
                  <a:cubicBezTo>
                    <a:pt x="23333" y="8841"/>
                    <a:pt x="23398" y="8737"/>
                    <a:pt x="23398" y="8633"/>
                  </a:cubicBezTo>
                  <a:cubicBezTo>
                    <a:pt x="23398" y="8529"/>
                    <a:pt x="23333" y="8412"/>
                    <a:pt x="23203" y="8281"/>
                  </a:cubicBezTo>
                  <a:lnTo>
                    <a:pt x="21094" y="6133"/>
                  </a:lnTo>
                  <a:cubicBezTo>
                    <a:pt x="20963" y="6029"/>
                    <a:pt x="20846" y="5977"/>
                    <a:pt x="20742" y="5977"/>
                  </a:cubicBezTo>
                  <a:cubicBezTo>
                    <a:pt x="20638" y="5977"/>
                    <a:pt x="20527" y="6029"/>
                    <a:pt x="20410" y="6133"/>
                  </a:cubicBezTo>
                  <a:cubicBezTo>
                    <a:pt x="20293" y="6237"/>
                    <a:pt x="20234" y="6354"/>
                    <a:pt x="20234" y="6484"/>
                  </a:cubicBezTo>
                  <a:cubicBezTo>
                    <a:pt x="20234" y="6589"/>
                    <a:pt x="20286" y="6693"/>
                    <a:pt x="20390" y="6797"/>
                  </a:cubicBezTo>
                  <a:lnTo>
                    <a:pt x="22578" y="8945"/>
                  </a:lnTo>
                  <a:cubicBezTo>
                    <a:pt x="22656" y="9050"/>
                    <a:pt x="22760" y="9102"/>
                    <a:pt x="22890" y="9102"/>
                  </a:cubicBezTo>
                  <a:cubicBezTo>
                    <a:pt x="23021" y="9102"/>
                    <a:pt x="23125" y="9050"/>
                    <a:pt x="23203" y="8945"/>
                  </a:cubicBezTo>
                  <a:close/>
                </a:path>
              </a:pathLst>
            </a:custGeom>
            <a:no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65018" y="3081489"/>
              <a:ext cx="392285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Masons have a long history </a:t>
              </a:r>
            </a:p>
            <a:p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of fostering civil dialogue and building civil societies.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584876" y="1983179"/>
            <a:ext cx="3241999" cy="2295591"/>
            <a:chOff x="8584876" y="1983179"/>
            <a:chExt cx="3241999" cy="2295591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8668606" y="2809050"/>
              <a:ext cx="2113808" cy="0"/>
            </a:xfrm>
            <a:prstGeom prst="line">
              <a:avLst/>
            </a:prstGeom>
            <a:ln w="38100">
              <a:solidFill>
                <a:srgbClr val="00C89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8584876" y="2809797"/>
              <a:ext cx="281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C89F"/>
                  </a:solidFill>
                  <a:latin typeface="Roboto Black" panose="02000000000000000000" pitchFamily="2" charset="0"/>
                  <a:ea typeface="Roboto Black" panose="02000000000000000000" pitchFamily="2" charset="0"/>
                </a:rPr>
                <a:t>DELIVERY SYSTEM</a:t>
              </a: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8614031" y="1983179"/>
              <a:ext cx="719983" cy="721496"/>
            </a:xfrm>
            <a:custGeom>
              <a:avLst/>
              <a:gdLst>
                <a:gd name="T0" fmla="*/ 4433 w 7949"/>
                <a:gd name="T1" fmla="*/ 5058 h 7949"/>
                <a:gd name="T2" fmla="*/ 5058 w 7949"/>
                <a:gd name="T3" fmla="*/ 4433 h 7949"/>
                <a:gd name="T4" fmla="*/ 5058 w 7949"/>
                <a:gd name="T5" fmla="*/ 3516 h 7949"/>
                <a:gd name="T6" fmla="*/ 4433 w 7949"/>
                <a:gd name="T7" fmla="*/ 2891 h 7949"/>
                <a:gd name="T8" fmla="*/ 3516 w 7949"/>
                <a:gd name="T9" fmla="*/ 2891 h 7949"/>
                <a:gd name="T10" fmla="*/ 2891 w 7949"/>
                <a:gd name="T11" fmla="*/ 3516 h 7949"/>
                <a:gd name="T12" fmla="*/ 2891 w 7949"/>
                <a:gd name="T13" fmla="*/ 4433 h 7949"/>
                <a:gd name="T14" fmla="*/ 3516 w 7949"/>
                <a:gd name="T15" fmla="*/ 5058 h 7949"/>
                <a:gd name="T16" fmla="*/ 7757 w 7949"/>
                <a:gd name="T17" fmla="*/ 3333 h 7949"/>
                <a:gd name="T18" fmla="*/ 7949 w 7949"/>
                <a:gd name="T19" fmla="*/ 3541 h 7949"/>
                <a:gd name="T20" fmla="*/ 7895 w 7949"/>
                <a:gd name="T21" fmla="*/ 4549 h 7949"/>
                <a:gd name="T22" fmla="*/ 6749 w 7949"/>
                <a:gd name="T23" fmla="*/ 4716 h 7949"/>
                <a:gd name="T24" fmla="*/ 7099 w 7949"/>
                <a:gd name="T25" fmla="*/ 6191 h 7949"/>
                <a:gd name="T26" fmla="*/ 7091 w 7949"/>
                <a:gd name="T27" fmla="*/ 6474 h 7949"/>
                <a:gd name="T28" fmla="*/ 6324 w 7949"/>
                <a:gd name="T29" fmla="*/ 7149 h 7949"/>
                <a:gd name="T30" fmla="*/ 5408 w 7949"/>
                <a:gd name="T31" fmla="*/ 6457 h 7949"/>
                <a:gd name="T32" fmla="*/ 4616 w 7949"/>
                <a:gd name="T33" fmla="*/ 7757 h 7949"/>
                <a:gd name="T34" fmla="*/ 4408 w 7949"/>
                <a:gd name="T35" fmla="*/ 7949 h 7949"/>
                <a:gd name="T36" fmla="*/ 3400 w 7949"/>
                <a:gd name="T37" fmla="*/ 7895 h 7949"/>
                <a:gd name="T38" fmla="*/ 3233 w 7949"/>
                <a:gd name="T39" fmla="*/ 6749 h 7949"/>
                <a:gd name="T40" fmla="*/ 1758 w 7949"/>
                <a:gd name="T41" fmla="*/ 7099 h 7949"/>
                <a:gd name="T42" fmla="*/ 1475 w 7949"/>
                <a:gd name="T43" fmla="*/ 7091 h 7949"/>
                <a:gd name="T44" fmla="*/ 796 w 7949"/>
                <a:gd name="T45" fmla="*/ 6337 h 7949"/>
                <a:gd name="T46" fmla="*/ 1492 w 7949"/>
                <a:gd name="T47" fmla="*/ 5408 h 7949"/>
                <a:gd name="T48" fmla="*/ 192 w 7949"/>
                <a:gd name="T49" fmla="*/ 4616 h 7949"/>
                <a:gd name="T50" fmla="*/ 0 w 7949"/>
                <a:gd name="T51" fmla="*/ 4408 h 7949"/>
                <a:gd name="T52" fmla="*/ 54 w 7949"/>
                <a:gd name="T53" fmla="*/ 3400 h 7949"/>
                <a:gd name="T54" fmla="*/ 1200 w 7949"/>
                <a:gd name="T55" fmla="*/ 3233 h 7949"/>
                <a:gd name="T56" fmla="*/ 850 w 7949"/>
                <a:gd name="T57" fmla="*/ 1758 h 7949"/>
                <a:gd name="T58" fmla="*/ 858 w 7949"/>
                <a:gd name="T59" fmla="*/ 1475 h 7949"/>
                <a:gd name="T60" fmla="*/ 1625 w 7949"/>
                <a:gd name="T61" fmla="*/ 800 h 7949"/>
                <a:gd name="T62" fmla="*/ 2541 w 7949"/>
                <a:gd name="T63" fmla="*/ 1492 h 7949"/>
                <a:gd name="T64" fmla="*/ 3333 w 7949"/>
                <a:gd name="T65" fmla="*/ 192 h 7949"/>
                <a:gd name="T66" fmla="*/ 3541 w 7949"/>
                <a:gd name="T67" fmla="*/ 0 h 7949"/>
                <a:gd name="T68" fmla="*/ 4549 w 7949"/>
                <a:gd name="T69" fmla="*/ 54 h 7949"/>
                <a:gd name="T70" fmla="*/ 4716 w 7949"/>
                <a:gd name="T71" fmla="*/ 1200 h 7949"/>
                <a:gd name="T72" fmla="*/ 6191 w 7949"/>
                <a:gd name="T73" fmla="*/ 850 h 7949"/>
                <a:gd name="T74" fmla="*/ 6474 w 7949"/>
                <a:gd name="T75" fmla="*/ 858 h 7949"/>
                <a:gd name="T76" fmla="*/ 7153 w 7949"/>
                <a:gd name="T77" fmla="*/ 1612 h 7949"/>
                <a:gd name="T78" fmla="*/ 6458 w 7949"/>
                <a:gd name="T79" fmla="*/ 2541 h 7949"/>
                <a:gd name="T80" fmla="*/ 7757 w 7949"/>
                <a:gd name="T81" fmla="*/ 3333 h 7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49" h="7949">
                  <a:moveTo>
                    <a:pt x="3975" y="5149"/>
                  </a:moveTo>
                  <a:cubicBezTo>
                    <a:pt x="4136" y="5149"/>
                    <a:pt x="4288" y="5119"/>
                    <a:pt x="4433" y="5058"/>
                  </a:cubicBezTo>
                  <a:cubicBezTo>
                    <a:pt x="4577" y="4997"/>
                    <a:pt x="4702" y="4913"/>
                    <a:pt x="4808" y="4808"/>
                  </a:cubicBezTo>
                  <a:cubicBezTo>
                    <a:pt x="4913" y="4702"/>
                    <a:pt x="4997" y="4577"/>
                    <a:pt x="5058" y="4433"/>
                  </a:cubicBezTo>
                  <a:cubicBezTo>
                    <a:pt x="5119" y="4288"/>
                    <a:pt x="5149" y="4136"/>
                    <a:pt x="5149" y="3974"/>
                  </a:cubicBezTo>
                  <a:cubicBezTo>
                    <a:pt x="5149" y="3813"/>
                    <a:pt x="5119" y="3661"/>
                    <a:pt x="5058" y="3516"/>
                  </a:cubicBezTo>
                  <a:cubicBezTo>
                    <a:pt x="4997" y="3372"/>
                    <a:pt x="4913" y="3247"/>
                    <a:pt x="4808" y="3141"/>
                  </a:cubicBezTo>
                  <a:cubicBezTo>
                    <a:pt x="4702" y="3036"/>
                    <a:pt x="4577" y="2952"/>
                    <a:pt x="4433" y="2891"/>
                  </a:cubicBezTo>
                  <a:cubicBezTo>
                    <a:pt x="4288" y="2830"/>
                    <a:pt x="4136" y="2800"/>
                    <a:pt x="3975" y="2800"/>
                  </a:cubicBezTo>
                  <a:cubicBezTo>
                    <a:pt x="3813" y="2800"/>
                    <a:pt x="3661" y="2830"/>
                    <a:pt x="3516" y="2891"/>
                  </a:cubicBezTo>
                  <a:cubicBezTo>
                    <a:pt x="3372" y="2952"/>
                    <a:pt x="3247" y="3036"/>
                    <a:pt x="3141" y="3141"/>
                  </a:cubicBezTo>
                  <a:cubicBezTo>
                    <a:pt x="3036" y="3247"/>
                    <a:pt x="2953" y="3372"/>
                    <a:pt x="2891" y="3516"/>
                  </a:cubicBezTo>
                  <a:cubicBezTo>
                    <a:pt x="2830" y="3661"/>
                    <a:pt x="2800" y="3813"/>
                    <a:pt x="2800" y="3974"/>
                  </a:cubicBezTo>
                  <a:cubicBezTo>
                    <a:pt x="2800" y="4136"/>
                    <a:pt x="2830" y="4288"/>
                    <a:pt x="2891" y="4433"/>
                  </a:cubicBezTo>
                  <a:cubicBezTo>
                    <a:pt x="2953" y="4577"/>
                    <a:pt x="3036" y="4702"/>
                    <a:pt x="3141" y="4808"/>
                  </a:cubicBezTo>
                  <a:cubicBezTo>
                    <a:pt x="3247" y="4913"/>
                    <a:pt x="3372" y="4997"/>
                    <a:pt x="3516" y="5058"/>
                  </a:cubicBezTo>
                  <a:cubicBezTo>
                    <a:pt x="3661" y="5119"/>
                    <a:pt x="3813" y="5149"/>
                    <a:pt x="3975" y="5149"/>
                  </a:cubicBezTo>
                  <a:close/>
                  <a:moveTo>
                    <a:pt x="7757" y="3333"/>
                  </a:moveTo>
                  <a:cubicBezTo>
                    <a:pt x="7813" y="3338"/>
                    <a:pt x="7859" y="3361"/>
                    <a:pt x="7895" y="3400"/>
                  </a:cubicBezTo>
                  <a:cubicBezTo>
                    <a:pt x="7931" y="3438"/>
                    <a:pt x="7949" y="3486"/>
                    <a:pt x="7949" y="3541"/>
                  </a:cubicBezTo>
                  <a:lnTo>
                    <a:pt x="7949" y="4408"/>
                  </a:lnTo>
                  <a:cubicBezTo>
                    <a:pt x="7949" y="4463"/>
                    <a:pt x="7931" y="4511"/>
                    <a:pt x="7895" y="4549"/>
                  </a:cubicBezTo>
                  <a:cubicBezTo>
                    <a:pt x="7859" y="4588"/>
                    <a:pt x="7813" y="4610"/>
                    <a:pt x="7757" y="4616"/>
                  </a:cubicBezTo>
                  <a:lnTo>
                    <a:pt x="6749" y="4716"/>
                  </a:lnTo>
                  <a:cubicBezTo>
                    <a:pt x="6682" y="4955"/>
                    <a:pt x="6585" y="5185"/>
                    <a:pt x="6458" y="5408"/>
                  </a:cubicBezTo>
                  <a:lnTo>
                    <a:pt x="7099" y="6191"/>
                  </a:lnTo>
                  <a:cubicBezTo>
                    <a:pt x="7138" y="6235"/>
                    <a:pt x="7156" y="6284"/>
                    <a:pt x="7153" y="6337"/>
                  </a:cubicBezTo>
                  <a:cubicBezTo>
                    <a:pt x="7150" y="6389"/>
                    <a:pt x="7130" y="6435"/>
                    <a:pt x="7091" y="6474"/>
                  </a:cubicBezTo>
                  <a:lnTo>
                    <a:pt x="6474" y="7091"/>
                  </a:lnTo>
                  <a:cubicBezTo>
                    <a:pt x="6435" y="7130"/>
                    <a:pt x="6385" y="7149"/>
                    <a:pt x="6324" y="7149"/>
                  </a:cubicBezTo>
                  <a:cubicBezTo>
                    <a:pt x="6274" y="7149"/>
                    <a:pt x="6230" y="7132"/>
                    <a:pt x="6191" y="7099"/>
                  </a:cubicBezTo>
                  <a:lnTo>
                    <a:pt x="5408" y="6457"/>
                  </a:lnTo>
                  <a:cubicBezTo>
                    <a:pt x="5185" y="6585"/>
                    <a:pt x="4955" y="6682"/>
                    <a:pt x="4716" y="6749"/>
                  </a:cubicBezTo>
                  <a:lnTo>
                    <a:pt x="4616" y="7757"/>
                  </a:lnTo>
                  <a:cubicBezTo>
                    <a:pt x="4611" y="7813"/>
                    <a:pt x="4588" y="7859"/>
                    <a:pt x="4549" y="7895"/>
                  </a:cubicBezTo>
                  <a:cubicBezTo>
                    <a:pt x="4511" y="7931"/>
                    <a:pt x="4463" y="7949"/>
                    <a:pt x="4408" y="7949"/>
                  </a:cubicBezTo>
                  <a:lnTo>
                    <a:pt x="3541" y="7949"/>
                  </a:lnTo>
                  <a:cubicBezTo>
                    <a:pt x="3486" y="7949"/>
                    <a:pt x="3439" y="7931"/>
                    <a:pt x="3400" y="7895"/>
                  </a:cubicBezTo>
                  <a:cubicBezTo>
                    <a:pt x="3361" y="7859"/>
                    <a:pt x="3339" y="7813"/>
                    <a:pt x="3333" y="7757"/>
                  </a:cubicBezTo>
                  <a:lnTo>
                    <a:pt x="3233" y="6749"/>
                  </a:lnTo>
                  <a:cubicBezTo>
                    <a:pt x="2994" y="6682"/>
                    <a:pt x="2764" y="6585"/>
                    <a:pt x="2541" y="6457"/>
                  </a:cubicBezTo>
                  <a:lnTo>
                    <a:pt x="1758" y="7099"/>
                  </a:lnTo>
                  <a:cubicBezTo>
                    <a:pt x="1714" y="7132"/>
                    <a:pt x="1669" y="7149"/>
                    <a:pt x="1625" y="7149"/>
                  </a:cubicBezTo>
                  <a:cubicBezTo>
                    <a:pt x="1564" y="7149"/>
                    <a:pt x="1514" y="7130"/>
                    <a:pt x="1475" y="7091"/>
                  </a:cubicBezTo>
                  <a:lnTo>
                    <a:pt x="858" y="6474"/>
                  </a:lnTo>
                  <a:cubicBezTo>
                    <a:pt x="820" y="6435"/>
                    <a:pt x="799" y="6389"/>
                    <a:pt x="796" y="6337"/>
                  </a:cubicBezTo>
                  <a:cubicBezTo>
                    <a:pt x="793" y="6284"/>
                    <a:pt x="811" y="6235"/>
                    <a:pt x="850" y="6191"/>
                  </a:cubicBezTo>
                  <a:lnTo>
                    <a:pt x="1492" y="5408"/>
                  </a:lnTo>
                  <a:cubicBezTo>
                    <a:pt x="1364" y="5185"/>
                    <a:pt x="1267" y="4955"/>
                    <a:pt x="1200" y="4716"/>
                  </a:cubicBezTo>
                  <a:lnTo>
                    <a:pt x="192" y="4616"/>
                  </a:lnTo>
                  <a:cubicBezTo>
                    <a:pt x="136" y="4610"/>
                    <a:pt x="90" y="4588"/>
                    <a:pt x="54" y="4549"/>
                  </a:cubicBezTo>
                  <a:cubicBezTo>
                    <a:pt x="18" y="4511"/>
                    <a:pt x="0" y="4463"/>
                    <a:pt x="0" y="4408"/>
                  </a:cubicBezTo>
                  <a:lnTo>
                    <a:pt x="0" y="3541"/>
                  </a:lnTo>
                  <a:cubicBezTo>
                    <a:pt x="0" y="3486"/>
                    <a:pt x="18" y="3438"/>
                    <a:pt x="54" y="3400"/>
                  </a:cubicBezTo>
                  <a:cubicBezTo>
                    <a:pt x="90" y="3361"/>
                    <a:pt x="136" y="3338"/>
                    <a:pt x="192" y="3333"/>
                  </a:cubicBezTo>
                  <a:lnTo>
                    <a:pt x="1200" y="3233"/>
                  </a:lnTo>
                  <a:cubicBezTo>
                    <a:pt x="1267" y="2994"/>
                    <a:pt x="1364" y="2764"/>
                    <a:pt x="1492" y="2541"/>
                  </a:cubicBezTo>
                  <a:lnTo>
                    <a:pt x="850" y="1758"/>
                  </a:lnTo>
                  <a:cubicBezTo>
                    <a:pt x="811" y="1714"/>
                    <a:pt x="793" y="1665"/>
                    <a:pt x="796" y="1612"/>
                  </a:cubicBezTo>
                  <a:cubicBezTo>
                    <a:pt x="799" y="1560"/>
                    <a:pt x="820" y="1514"/>
                    <a:pt x="858" y="1475"/>
                  </a:cubicBezTo>
                  <a:lnTo>
                    <a:pt x="1475" y="858"/>
                  </a:lnTo>
                  <a:cubicBezTo>
                    <a:pt x="1514" y="819"/>
                    <a:pt x="1564" y="800"/>
                    <a:pt x="1625" y="800"/>
                  </a:cubicBezTo>
                  <a:cubicBezTo>
                    <a:pt x="1669" y="800"/>
                    <a:pt x="1714" y="817"/>
                    <a:pt x="1758" y="850"/>
                  </a:cubicBezTo>
                  <a:lnTo>
                    <a:pt x="2541" y="1492"/>
                  </a:lnTo>
                  <a:cubicBezTo>
                    <a:pt x="2764" y="1364"/>
                    <a:pt x="2994" y="1267"/>
                    <a:pt x="3233" y="1200"/>
                  </a:cubicBezTo>
                  <a:lnTo>
                    <a:pt x="3333" y="192"/>
                  </a:lnTo>
                  <a:cubicBezTo>
                    <a:pt x="3339" y="136"/>
                    <a:pt x="3361" y="90"/>
                    <a:pt x="3400" y="54"/>
                  </a:cubicBezTo>
                  <a:cubicBezTo>
                    <a:pt x="3439" y="18"/>
                    <a:pt x="3486" y="0"/>
                    <a:pt x="3541" y="0"/>
                  </a:cubicBezTo>
                  <a:lnTo>
                    <a:pt x="4408" y="0"/>
                  </a:lnTo>
                  <a:cubicBezTo>
                    <a:pt x="4463" y="0"/>
                    <a:pt x="4511" y="18"/>
                    <a:pt x="4549" y="54"/>
                  </a:cubicBezTo>
                  <a:cubicBezTo>
                    <a:pt x="4588" y="90"/>
                    <a:pt x="4611" y="136"/>
                    <a:pt x="4616" y="192"/>
                  </a:cubicBezTo>
                  <a:lnTo>
                    <a:pt x="4716" y="1200"/>
                  </a:lnTo>
                  <a:cubicBezTo>
                    <a:pt x="4955" y="1267"/>
                    <a:pt x="5185" y="1364"/>
                    <a:pt x="5408" y="1492"/>
                  </a:cubicBezTo>
                  <a:lnTo>
                    <a:pt x="6191" y="850"/>
                  </a:lnTo>
                  <a:cubicBezTo>
                    <a:pt x="6230" y="817"/>
                    <a:pt x="6274" y="800"/>
                    <a:pt x="6324" y="800"/>
                  </a:cubicBezTo>
                  <a:cubicBezTo>
                    <a:pt x="6385" y="800"/>
                    <a:pt x="6435" y="819"/>
                    <a:pt x="6474" y="858"/>
                  </a:cubicBezTo>
                  <a:lnTo>
                    <a:pt x="7091" y="1475"/>
                  </a:lnTo>
                  <a:cubicBezTo>
                    <a:pt x="7130" y="1514"/>
                    <a:pt x="7150" y="1560"/>
                    <a:pt x="7153" y="1612"/>
                  </a:cubicBezTo>
                  <a:cubicBezTo>
                    <a:pt x="7156" y="1665"/>
                    <a:pt x="7138" y="1714"/>
                    <a:pt x="7099" y="1758"/>
                  </a:cubicBezTo>
                  <a:lnTo>
                    <a:pt x="6458" y="2541"/>
                  </a:lnTo>
                  <a:cubicBezTo>
                    <a:pt x="6585" y="2764"/>
                    <a:pt x="6682" y="2994"/>
                    <a:pt x="6749" y="3233"/>
                  </a:cubicBezTo>
                  <a:lnTo>
                    <a:pt x="7757" y="333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chemeClr val="accent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84876" y="3078441"/>
              <a:ext cx="324199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Our lodges and worldwide presence provide an intriguing system to deliver</a:t>
              </a:r>
            </a:p>
            <a:p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programs and information.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647423" y="1785510"/>
            <a:ext cx="3958271" cy="3889143"/>
            <a:chOff x="4647423" y="1785510"/>
            <a:chExt cx="3958271" cy="3889143"/>
          </a:xfrm>
        </p:grpSpPr>
        <p:sp>
          <p:nvSpPr>
            <p:cNvPr id="28" name="Rectangle 27"/>
            <p:cNvSpPr/>
            <p:nvPr/>
          </p:nvSpPr>
          <p:spPr>
            <a:xfrm>
              <a:off x="4655574" y="3366329"/>
              <a:ext cx="3950120" cy="2308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Masons are diverse and our</a:t>
              </a:r>
            </a:p>
            <a:p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lodges represent people of </a:t>
              </a:r>
            </a:p>
            <a:p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different: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Places of origin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Language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Races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Disability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dirty="0">
                  <a:latin typeface="Roboto Condensed Light" panose="02000000000000000000" pitchFamily="2" charset="0"/>
                  <a:ea typeface="Roboto Condensed Light" panose="02000000000000000000" pitchFamily="2" charset="0"/>
                </a:rPr>
                <a:t>Other </a:t>
              </a:r>
              <a:endParaRPr lang="en-US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4647423" y="1785510"/>
              <a:ext cx="3210702" cy="1340190"/>
              <a:chOff x="6330173" y="3595260"/>
              <a:chExt cx="3210702" cy="1340190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>
                <a:off x="6429779" y="4487142"/>
                <a:ext cx="2113807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6330173" y="4535340"/>
                <a:ext cx="32107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kern="12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Roboto Black" panose="02000000000000000000" pitchFamily="2" charset="0"/>
                    <a:ea typeface="Roboto Black" panose="02000000000000000000" pitchFamily="2" charset="0"/>
                  </a:rPr>
                  <a:t>CULTURAL SENSITIVITY</a:t>
                </a:r>
              </a:p>
            </p:txBody>
          </p:sp>
          <p:sp>
            <p:nvSpPr>
              <p:cNvPr id="39" name="Freeform 38"/>
              <p:cNvSpPr>
                <a:spLocks noEditPoints="1"/>
              </p:cNvSpPr>
              <p:nvPr/>
            </p:nvSpPr>
            <p:spPr bwMode="auto">
              <a:xfrm>
                <a:off x="6429780" y="3595260"/>
                <a:ext cx="598408" cy="787269"/>
              </a:xfrm>
              <a:custGeom>
                <a:avLst/>
                <a:gdLst>
                  <a:gd name="T0" fmla="*/ 3016 w 5966"/>
                  <a:gd name="T1" fmla="*/ 3132 h 7832"/>
                  <a:gd name="T2" fmla="*/ 2404 w 5966"/>
                  <a:gd name="T3" fmla="*/ 3012 h 7832"/>
                  <a:gd name="T4" fmla="*/ 1904 w 5966"/>
                  <a:gd name="T5" fmla="*/ 2678 h 7832"/>
                  <a:gd name="T6" fmla="*/ 1571 w 5966"/>
                  <a:gd name="T7" fmla="*/ 2178 h 7832"/>
                  <a:gd name="T8" fmla="*/ 1450 w 5966"/>
                  <a:gd name="T9" fmla="*/ 1566 h 7832"/>
                  <a:gd name="T10" fmla="*/ 1571 w 5966"/>
                  <a:gd name="T11" fmla="*/ 958 h 7832"/>
                  <a:gd name="T12" fmla="*/ 1904 w 5966"/>
                  <a:gd name="T13" fmla="*/ 462 h 7832"/>
                  <a:gd name="T14" fmla="*/ 2404 w 5966"/>
                  <a:gd name="T15" fmla="*/ 125 h 7832"/>
                  <a:gd name="T16" fmla="*/ 3016 w 5966"/>
                  <a:gd name="T17" fmla="*/ 0 h 7832"/>
                  <a:gd name="T18" fmla="*/ 3624 w 5966"/>
                  <a:gd name="T19" fmla="*/ 125 h 7832"/>
                  <a:gd name="T20" fmla="*/ 4120 w 5966"/>
                  <a:gd name="T21" fmla="*/ 462 h 7832"/>
                  <a:gd name="T22" fmla="*/ 4458 w 5966"/>
                  <a:gd name="T23" fmla="*/ 958 h 7832"/>
                  <a:gd name="T24" fmla="*/ 4583 w 5966"/>
                  <a:gd name="T25" fmla="*/ 1566 h 7832"/>
                  <a:gd name="T26" fmla="*/ 4458 w 5966"/>
                  <a:gd name="T27" fmla="*/ 2178 h 7832"/>
                  <a:gd name="T28" fmla="*/ 4120 w 5966"/>
                  <a:gd name="T29" fmla="*/ 2678 h 7832"/>
                  <a:gd name="T30" fmla="*/ 3624 w 5966"/>
                  <a:gd name="T31" fmla="*/ 3012 h 7832"/>
                  <a:gd name="T32" fmla="*/ 3016 w 5966"/>
                  <a:gd name="T33" fmla="*/ 3132 h 7832"/>
                  <a:gd name="T34" fmla="*/ 4283 w 5966"/>
                  <a:gd name="T35" fmla="*/ 3457 h 7832"/>
                  <a:gd name="T36" fmla="*/ 5037 w 5966"/>
                  <a:gd name="T37" fmla="*/ 3628 h 7832"/>
                  <a:gd name="T38" fmla="*/ 5562 w 5966"/>
                  <a:gd name="T39" fmla="*/ 4074 h 7832"/>
                  <a:gd name="T40" fmla="*/ 5866 w 5966"/>
                  <a:gd name="T41" fmla="*/ 4703 h 7832"/>
                  <a:gd name="T42" fmla="*/ 5966 w 5966"/>
                  <a:gd name="T43" fmla="*/ 5424 h 7832"/>
                  <a:gd name="T44" fmla="*/ 5966 w 5966"/>
                  <a:gd name="T45" fmla="*/ 7698 h 7832"/>
                  <a:gd name="T46" fmla="*/ 5832 w 5966"/>
                  <a:gd name="T47" fmla="*/ 7832 h 7832"/>
                  <a:gd name="T48" fmla="*/ 5008 w 5966"/>
                  <a:gd name="T49" fmla="*/ 7832 h 7832"/>
                  <a:gd name="T50" fmla="*/ 4874 w 5966"/>
                  <a:gd name="T51" fmla="*/ 7698 h 7832"/>
                  <a:gd name="T52" fmla="*/ 4874 w 5966"/>
                  <a:gd name="T53" fmla="*/ 5715 h 7832"/>
                  <a:gd name="T54" fmla="*/ 4828 w 5966"/>
                  <a:gd name="T55" fmla="*/ 5590 h 7832"/>
                  <a:gd name="T56" fmla="*/ 4683 w 5966"/>
                  <a:gd name="T57" fmla="*/ 5524 h 7832"/>
                  <a:gd name="T58" fmla="*/ 4537 w 5966"/>
                  <a:gd name="T59" fmla="*/ 5590 h 7832"/>
                  <a:gd name="T60" fmla="*/ 4491 w 5966"/>
                  <a:gd name="T61" fmla="*/ 5715 h 7832"/>
                  <a:gd name="T62" fmla="*/ 4491 w 5966"/>
                  <a:gd name="T63" fmla="*/ 7698 h 7832"/>
                  <a:gd name="T64" fmla="*/ 4449 w 5966"/>
                  <a:gd name="T65" fmla="*/ 7794 h 7832"/>
                  <a:gd name="T66" fmla="*/ 4349 w 5966"/>
                  <a:gd name="T67" fmla="*/ 7832 h 7832"/>
                  <a:gd name="T68" fmla="*/ 1591 w 5966"/>
                  <a:gd name="T69" fmla="*/ 7832 h 7832"/>
                  <a:gd name="T70" fmla="*/ 1458 w 5966"/>
                  <a:gd name="T71" fmla="*/ 7698 h 7832"/>
                  <a:gd name="T72" fmla="*/ 1458 w 5966"/>
                  <a:gd name="T73" fmla="*/ 5715 h 7832"/>
                  <a:gd name="T74" fmla="*/ 1421 w 5966"/>
                  <a:gd name="T75" fmla="*/ 5590 h 7832"/>
                  <a:gd name="T76" fmla="*/ 1266 w 5966"/>
                  <a:gd name="T77" fmla="*/ 5524 h 7832"/>
                  <a:gd name="T78" fmla="*/ 1112 w 5966"/>
                  <a:gd name="T79" fmla="*/ 5590 h 7832"/>
                  <a:gd name="T80" fmla="*/ 1075 w 5966"/>
                  <a:gd name="T81" fmla="*/ 5715 h 7832"/>
                  <a:gd name="T82" fmla="*/ 1075 w 5966"/>
                  <a:gd name="T83" fmla="*/ 7698 h 7832"/>
                  <a:gd name="T84" fmla="*/ 1033 w 5966"/>
                  <a:gd name="T85" fmla="*/ 7794 h 7832"/>
                  <a:gd name="T86" fmla="*/ 933 w 5966"/>
                  <a:gd name="T87" fmla="*/ 7832 h 7832"/>
                  <a:gd name="T88" fmla="*/ 142 w 5966"/>
                  <a:gd name="T89" fmla="*/ 7832 h 7832"/>
                  <a:gd name="T90" fmla="*/ 0 w 5966"/>
                  <a:gd name="T91" fmla="*/ 7698 h 7832"/>
                  <a:gd name="T92" fmla="*/ 0 w 5966"/>
                  <a:gd name="T93" fmla="*/ 5424 h 7832"/>
                  <a:gd name="T94" fmla="*/ 100 w 5966"/>
                  <a:gd name="T95" fmla="*/ 4703 h 7832"/>
                  <a:gd name="T96" fmla="*/ 408 w 5966"/>
                  <a:gd name="T97" fmla="*/ 4074 h 7832"/>
                  <a:gd name="T98" fmla="*/ 933 w 5966"/>
                  <a:gd name="T99" fmla="*/ 3628 h 7832"/>
                  <a:gd name="T100" fmla="*/ 1691 w 5966"/>
                  <a:gd name="T101" fmla="*/ 3457 h 7832"/>
                  <a:gd name="T102" fmla="*/ 3016 w 5966"/>
                  <a:gd name="T103" fmla="*/ 3457 h 7832"/>
                  <a:gd name="T104" fmla="*/ 4283 w 5966"/>
                  <a:gd name="T105" fmla="*/ 3457 h 7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966" h="7832">
                    <a:moveTo>
                      <a:pt x="3016" y="3132"/>
                    </a:moveTo>
                    <a:cubicBezTo>
                      <a:pt x="2800" y="3132"/>
                      <a:pt x="2595" y="3092"/>
                      <a:pt x="2404" y="3012"/>
                    </a:cubicBezTo>
                    <a:cubicBezTo>
                      <a:pt x="2212" y="2931"/>
                      <a:pt x="2046" y="2820"/>
                      <a:pt x="1904" y="2678"/>
                    </a:cubicBezTo>
                    <a:cubicBezTo>
                      <a:pt x="1762" y="2537"/>
                      <a:pt x="1651" y="2370"/>
                      <a:pt x="1571" y="2178"/>
                    </a:cubicBezTo>
                    <a:cubicBezTo>
                      <a:pt x="1490" y="1987"/>
                      <a:pt x="1450" y="1783"/>
                      <a:pt x="1450" y="1566"/>
                    </a:cubicBezTo>
                    <a:cubicBezTo>
                      <a:pt x="1450" y="1349"/>
                      <a:pt x="1490" y="1147"/>
                      <a:pt x="1571" y="958"/>
                    </a:cubicBezTo>
                    <a:cubicBezTo>
                      <a:pt x="1651" y="769"/>
                      <a:pt x="1762" y="604"/>
                      <a:pt x="1904" y="462"/>
                    </a:cubicBezTo>
                    <a:cubicBezTo>
                      <a:pt x="2046" y="320"/>
                      <a:pt x="2212" y="208"/>
                      <a:pt x="2404" y="125"/>
                    </a:cubicBezTo>
                    <a:cubicBezTo>
                      <a:pt x="2595" y="41"/>
                      <a:pt x="2800" y="0"/>
                      <a:pt x="3016" y="0"/>
                    </a:cubicBezTo>
                    <a:cubicBezTo>
                      <a:pt x="3233" y="0"/>
                      <a:pt x="3436" y="41"/>
                      <a:pt x="3624" y="125"/>
                    </a:cubicBezTo>
                    <a:cubicBezTo>
                      <a:pt x="3813" y="208"/>
                      <a:pt x="3979" y="320"/>
                      <a:pt x="4120" y="462"/>
                    </a:cubicBezTo>
                    <a:cubicBezTo>
                      <a:pt x="4262" y="604"/>
                      <a:pt x="4374" y="769"/>
                      <a:pt x="4458" y="958"/>
                    </a:cubicBezTo>
                    <a:cubicBezTo>
                      <a:pt x="4541" y="1147"/>
                      <a:pt x="4583" y="1349"/>
                      <a:pt x="4583" y="1566"/>
                    </a:cubicBezTo>
                    <a:cubicBezTo>
                      <a:pt x="4583" y="1783"/>
                      <a:pt x="4541" y="1987"/>
                      <a:pt x="4458" y="2178"/>
                    </a:cubicBezTo>
                    <a:cubicBezTo>
                      <a:pt x="4374" y="2370"/>
                      <a:pt x="4262" y="2537"/>
                      <a:pt x="4120" y="2678"/>
                    </a:cubicBezTo>
                    <a:cubicBezTo>
                      <a:pt x="3979" y="2820"/>
                      <a:pt x="3813" y="2931"/>
                      <a:pt x="3624" y="3012"/>
                    </a:cubicBezTo>
                    <a:cubicBezTo>
                      <a:pt x="3436" y="3092"/>
                      <a:pt x="3233" y="3132"/>
                      <a:pt x="3016" y="3132"/>
                    </a:cubicBezTo>
                    <a:close/>
                    <a:moveTo>
                      <a:pt x="4283" y="3457"/>
                    </a:moveTo>
                    <a:cubicBezTo>
                      <a:pt x="4572" y="3457"/>
                      <a:pt x="4823" y="3514"/>
                      <a:pt x="5037" y="3628"/>
                    </a:cubicBezTo>
                    <a:cubicBezTo>
                      <a:pt x="5251" y="3742"/>
                      <a:pt x="5426" y="3891"/>
                      <a:pt x="5562" y="4074"/>
                    </a:cubicBezTo>
                    <a:cubicBezTo>
                      <a:pt x="5698" y="4257"/>
                      <a:pt x="5799" y="4467"/>
                      <a:pt x="5866" y="4703"/>
                    </a:cubicBezTo>
                    <a:cubicBezTo>
                      <a:pt x="5932" y="4939"/>
                      <a:pt x="5966" y="5179"/>
                      <a:pt x="5966" y="5424"/>
                    </a:cubicBezTo>
                    <a:lnTo>
                      <a:pt x="5966" y="7698"/>
                    </a:lnTo>
                    <a:cubicBezTo>
                      <a:pt x="5966" y="7787"/>
                      <a:pt x="5921" y="7832"/>
                      <a:pt x="5832" y="7832"/>
                    </a:cubicBezTo>
                    <a:lnTo>
                      <a:pt x="5008" y="7832"/>
                    </a:lnTo>
                    <a:cubicBezTo>
                      <a:pt x="4919" y="7832"/>
                      <a:pt x="4874" y="7787"/>
                      <a:pt x="4874" y="7698"/>
                    </a:cubicBezTo>
                    <a:lnTo>
                      <a:pt x="4874" y="5715"/>
                    </a:lnTo>
                    <a:cubicBezTo>
                      <a:pt x="4874" y="5676"/>
                      <a:pt x="4859" y="5635"/>
                      <a:pt x="4828" y="5590"/>
                    </a:cubicBezTo>
                    <a:cubicBezTo>
                      <a:pt x="4798" y="5546"/>
                      <a:pt x="4749" y="5524"/>
                      <a:pt x="4683" y="5524"/>
                    </a:cubicBezTo>
                    <a:cubicBezTo>
                      <a:pt x="4616" y="5524"/>
                      <a:pt x="4567" y="5546"/>
                      <a:pt x="4537" y="5590"/>
                    </a:cubicBezTo>
                    <a:cubicBezTo>
                      <a:pt x="4506" y="5635"/>
                      <a:pt x="4491" y="5676"/>
                      <a:pt x="4491" y="5715"/>
                    </a:cubicBezTo>
                    <a:lnTo>
                      <a:pt x="4491" y="7698"/>
                    </a:lnTo>
                    <a:cubicBezTo>
                      <a:pt x="4491" y="7737"/>
                      <a:pt x="4477" y="7769"/>
                      <a:pt x="4449" y="7794"/>
                    </a:cubicBezTo>
                    <a:cubicBezTo>
                      <a:pt x="4422" y="7819"/>
                      <a:pt x="4388" y="7832"/>
                      <a:pt x="4349" y="7832"/>
                    </a:cubicBezTo>
                    <a:lnTo>
                      <a:pt x="1591" y="7832"/>
                    </a:lnTo>
                    <a:cubicBezTo>
                      <a:pt x="1503" y="7832"/>
                      <a:pt x="1458" y="7787"/>
                      <a:pt x="1458" y="7698"/>
                    </a:cubicBezTo>
                    <a:lnTo>
                      <a:pt x="1458" y="5715"/>
                    </a:lnTo>
                    <a:cubicBezTo>
                      <a:pt x="1458" y="5676"/>
                      <a:pt x="1446" y="5635"/>
                      <a:pt x="1421" y="5590"/>
                    </a:cubicBezTo>
                    <a:cubicBezTo>
                      <a:pt x="1396" y="5546"/>
                      <a:pt x="1344" y="5524"/>
                      <a:pt x="1266" y="5524"/>
                    </a:cubicBezTo>
                    <a:cubicBezTo>
                      <a:pt x="1189" y="5524"/>
                      <a:pt x="1137" y="5546"/>
                      <a:pt x="1112" y="5590"/>
                    </a:cubicBezTo>
                    <a:cubicBezTo>
                      <a:pt x="1087" y="5635"/>
                      <a:pt x="1075" y="5676"/>
                      <a:pt x="1075" y="5715"/>
                    </a:cubicBezTo>
                    <a:lnTo>
                      <a:pt x="1075" y="7698"/>
                    </a:lnTo>
                    <a:cubicBezTo>
                      <a:pt x="1075" y="7737"/>
                      <a:pt x="1061" y="7769"/>
                      <a:pt x="1033" y="7794"/>
                    </a:cubicBezTo>
                    <a:cubicBezTo>
                      <a:pt x="1005" y="7819"/>
                      <a:pt x="972" y="7832"/>
                      <a:pt x="933" y="7832"/>
                    </a:cubicBezTo>
                    <a:lnTo>
                      <a:pt x="142" y="7832"/>
                    </a:lnTo>
                    <a:cubicBezTo>
                      <a:pt x="47" y="7832"/>
                      <a:pt x="0" y="7787"/>
                      <a:pt x="0" y="7698"/>
                    </a:cubicBezTo>
                    <a:lnTo>
                      <a:pt x="0" y="5424"/>
                    </a:lnTo>
                    <a:cubicBezTo>
                      <a:pt x="0" y="5179"/>
                      <a:pt x="33" y="4939"/>
                      <a:pt x="100" y="4703"/>
                    </a:cubicBezTo>
                    <a:cubicBezTo>
                      <a:pt x="167" y="4467"/>
                      <a:pt x="269" y="4257"/>
                      <a:pt x="408" y="4074"/>
                    </a:cubicBezTo>
                    <a:cubicBezTo>
                      <a:pt x="547" y="3891"/>
                      <a:pt x="722" y="3742"/>
                      <a:pt x="933" y="3628"/>
                    </a:cubicBezTo>
                    <a:cubicBezTo>
                      <a:pt x="1144" y="3514"/>
                      <a:pt x="1397" y="3457"/>
                      <a:pt x="1691" y="3457"/>
                    </a:cubicBezTo>
                    <a:lnTo>
                      <a:pt x="3016" y="3457"/>
                    </a:lnTo>
                    <a:lnTo>
                      <a:pt x="4283" y="345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kern="1200"/>
              </a:p>
            </p:txBody>
          </p: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0233AF4B-621C-3945-AAB2-66C7D857E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022" y="5122082"/>
            <a:ext cx="2788546" cy="15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7735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3030" y="3712724"/>
            <a:ext cx="5712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E5BAB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MASONIC FAMILY CIVILITY PROJECT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030" y="4642941"/>
            <a:ext cx="4893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 Condensed Light" panose="02000000000000000000" pitchFamily="2" charset="0"/>
                <a:ea typeface="Roboto Condensed Light" panose="02000000000000000000" pitchFamily="2" charset="0"/>
              </a:rPr>
              <a:t>In 2014, Masonic leaders across North America joined forces to address the need for a more civil society.  Much progress has been made!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988342" y="2115538"/>
            <a:ext cx="3473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“The journey begins with each of us.”</a:t>
            </a:r>
          </a:p>
        </p:txBody>
      </p:sp>
      <p:pic>
        <p:nvPicPr>
          <p:cNvPr id="6" name="Picture 5" descr="A close up of a clock&#10;&#10;Description automatically generated">
            <a:extLst>
              <a:ext uri="{FF2B5EF4-FFF2-40B4-BE49-F238E27FC236}">
                <a16:creationId xmlns:a16="http://schemas.microsoft.com/office/drawing/2014/main" id="{D583A7FB-AE4F-8A4B-A72B-38A482081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995" y="664686"/>
            <a:ext cx="4647665" cy="256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0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7FB53D5-2308-B741-825C-B2A2EFEA00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224" y="1417638"/>
            <a:ext cx="8823551" cy="4525963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5F8EF01-431A-DF44-8B40-F81D98867553}"/>
              </a:ext>
            </a:extLst>
          </p:cNvPr>
          <p:cNvSpPr txBox="1"/>
          <p:nvPr/>
        </p:nvSpPr>
        <p:spPr>
          <a:xfrm>
            <a:off x="112731" y="663585"/>
            <a:ext cx="1207926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April 29 – May 1, 2019 at the George Washington Masonic National Memorial, Alexandria, VA</a:t>
            </a:r>
          </a:p>
          <a:p>
            <a:r>
              <a:rPr lang="en-US" sz="2000" b="1" dirty="0"/>
              <a:t>						</a:t>
            </a:r>
          </a:p>
          <a:p>
            <a:r>
              <a:rPr lang="en-US" sz="2000" b="1" i="1" dirty="0"/>
              <a:t>						</a:t>
            </a:r>
          </a:p>
          <a:p>
            <a:r>
              <a:rPr lang="en-US" sz="2000" b="1" i="1" dirty="0"/>
              <a:t>						 	</a:t>
            </a:r>
            <a:r>
              <a:rPr lang="en-US" sz="2800" b="1" i="1" dirty="0" err="1"/>
              <a:t>CivilityConvening.org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5364214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825EFC-D85F-F246-83F9-7513981AB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4450"/>
            <a:ext cx="10160000" cy="6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27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D714D-7B1C-2947-A531-021D6C29B25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5B9BD5">
              <a:alpha val="42000"/>
            </a:srgbClr>
          </a:solidFill>
        </p:spPr>
        <p:txBody>
          <a:bodyPr>
            <a:normAutofit/>
          </a:bodyPr>
          <a:lstStyle/>
          <a:p>
            <a:r>
              <a:rPr lang="en-US" dirty="0"/>
              <a:t>HOW CAN I GET INVOLVED?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BCA4F-BF28-3145-B3FA-32F503E9E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dirty="0"/>
              <a:t>Examine </a:t>
            </a:r>
            <a:r>
              <a:rPr lang="en-US" b="1" dirty="0"/>
              <a:t>your own behavior </a:t>
            </a:r>
            <a:r>
              <a:rPr lang="en-US" dirty="0"/>
              <a:t>and commit to striving for higher levels of civility in all your actions.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Go to </a:t>
            </a:r>
            <a:r>
              <a:rPr lang="en-US" b="1" dirty="0" err="1"/>
              <a:t>MasonicCivility.org</a:t>
            </a:r>
            <a:r>
              <a:rPr lang="en-US" dirty="0"/>
              <a:t> for resources to use in your Jurisdiction and among your lodges.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Promote </a:t>
            </a:r>
            <a:r>
              <a:rPr lang="en-US" b="1" dirty="0"/>
              <a:t>civility in your lodge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Become a </a:t>
            </a:r>
            <a:r>
              <a:rPr lang="en-US" b="1" dirty="0"/>
              <a:t>Civility Ambassador.</a:t>
            </a:r>
            <a:r>
              <a:rPr lang="en-US" dirty="0"/>
              <a:t>  Email </a:t>
            </a:r>
            <a:r>
              <a:rPr lang="en-US" b="1" i="1" dirty="0" err="1"/>
              <a:t>Info@MasonicCivility.org</a:t>
            </a:r>
            <a:r>
              <a:rPr lang="en-US" dirty="0"/>
              <a:t> for more information. </a:t>
            </a:r>
          </a:p>
          <a:p>
            <a:pPr marL="514350" indent="-514350">
              <a:buFont typeface="+mj-lt"/>
              <a:buAutoNum type="arabicParenR"/>
            </a:pPr>
            <a:r>
              <a:rPr lang="en-US"/>
              <a:t>Support the </a:t>
            </a:r>
            <a:r>
              <a:rPr lang="en-US" b="1" dirty="0"/>
              <a:t>Masonic Family Civility Project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dirty="0" err="1"/>
              <a:t>CivilityShop.org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arenR"/>
            </a:pPr>
            <a:r>
              <a:rPr lang="en-US" dirty="0"/>
              <a:t>Attend </a:t>
            </a:r>
            <a:r>
              <a:rPr lang="en-US" b="1" dirty="0"/>
              <a:t>Urgency of Civility conference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7FE165-2085-4F44-A97B-BD84FA8F1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03" y="5488503"/>
            <a:ext cx="2318765" cy="127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B7FE165-2085-4F44-A97B-BD84FA8F1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03" y="5488503"/>
            <a:ext cx="2318765" cy="1275321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28CFC839-C4FF-1944-9EB3-F0E7EA4C3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7129" y="1053630"/>
            <a:ext cx="790687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9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 descr="Untitled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8708" y="134246"/>
            <a:ext cx="5746336" cy="71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B36BB2-3D9C-7141-A721-B6E6B5B4F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119" y="5324300"/>
            <a:ext cx="2788546" cy="15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78365"/>
      </p:ext>
    </p:extLst>
  </p:cSld>
  <p:clrMapOvr>
    <a:masterClrMapping/>
  </p:clrMapOvr>
  <p:transition spd="slow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3526" y="2858963"/>
            <a:ext cx="9144000" cy="91920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087" y="4004899"/>
            <a:ext cx="9144000" cy="637453"/>
          </a:xfrm>
        </p:spPr>
        <p:txBody>
          <a:bodyPr anchor="ctr">
            <a:no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Please contact me for more information!</a:t>
            </a:r>
          </a:p>
          <a:p>
            <a:r>
              <a:rPr lang="en-US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RCharvonia@Freemason.org</a:t>
            </a:r>
            <a:endParaRPr lang="en-US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149951" y="3041596"/>
            <a:ext cx="7825839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83082" y="5101391"/>
            <a:ext cx="7825839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0145" y="5245409"/>
            <a:ext cx="2137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805.258.1037</a:t>
            </a:r>
            <a:endParaRPr lang="en-US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533526" y="-110435"/>
            <a:ext cx="9124951" cy="6858000"/>
            <a:chOff x="966" y="0"/>
            <a:chExt cx="5748" cy="4320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966" y="0"/>
              <a:ext cx="574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/>
            <p:cNvSpPr>
              <a:spLocks noEditPoints="1"/>
            </p:cNvSpPr>
            <p:nvPr/>
          </p:nvSpPr>
          <p:spPr bwMode="auto">
            <a:xfrm flipH="1">
              <a:off x="3075" y="254"/>
              <a:ext cx="1608" cy="1450"/>
            </a:xfrm>
            <a:custGeom>
              <a:avLst/>
              <a:gdLst>
                <a:gd name="T0" fmla="*/ 167 w 13431"/>
                <a:gd name="T1" fmla="*/ 4105 h 12087"/>
                <a:gd name="T2" fmla="*/ 392 w 13431"/>
                <a:gd name="T3" fmla="*/ 3913 h 12087"/>
                <a:gd name="T4" fmla="*/ 683 w 13431"/>
                <a:gd name="T5" fmla="*/ 3855 h 12087"/>
                <a:gd name="T6" fmla="*/ 4016 w 13431"/>
                <a:gd name="T7" fmla="*/ 3855 h 12087"/>
                <a:gd name="T8" fmla="*/ 3875 w 13431"/>
                <a:gd name="T9" fmla="*/ 2939 h 12087"/>
                <a:gd name="T10" fmla="*/ 3733 w 13431"/>
                <a:gd name="T11" fmla="*/ 2272 h 12087"/>
                <a:gd name="T12" fmla="*/ 3800 w 13431"/>
                <a:gd name="T13" fmla="*/ 1514 h 12087"/>
                <a:gd name="T14" fmla="*/ 4183 w 13431"/>
                <a:gd name="T15" fmla="*/ 872 h 12087"/>
                <a:gd name="T16" fmla="*/ 4658 w 13431"/>
                <a:gd name="T17" fmla="*/ 397 h 12087"/>
                <a:gd name="T18" fmla="*/ 4999 w 13431"/>
                <a:gd name="T19" fmla="*/ 139 h 12087"/>
                <a:gd name="T20" fmla="*/ 5566 w 13431"/>
                <a:gd name="T21" fmla="*/ 56 h 12087"/>
                <a:gd name="T22" fmla="*/ 5983 w 13431"/>
                <a:gd name="T23" fmla="*/ 456 h 12087"/>
                <a:gd name="T24" fmla="*/ 7499 w 13431"/>
                <a:gd name="T25" fmla="*/ 3855 h 12087"/>
                <a:gd name="T26" fmla="*/ 9032 w 13431"/>
                <a:gd name="T27" fmla="*/ 3855 h 12087"/>
                <a:gd name="T28" fmla="*/ 9507 w 13431"/>
                <a:gd name="T29" fmla="*/ 4047 h 12087"/>
                <a:gd name="T30" fmla="*/ 9699 w 13431"/>
                <a:gd name="T31" fmla="*/ 4522 h 12087"/>
                <a:gd name="T32" fmla="*/ 9699 w 13431"/>
                <a:gd name="T33" fmla="*/ 11254 h 12087"/>
                <a:gd name="T34" fmla="*/ 9507 w 13431"/>
                <a:gd name="T35" fmla="*/ 11729 h 12087"/>
                <a:gd name="T36" fmla="*/ 9032 w 13431"/>
                <a:gd name="T37" fmla="*/ 11921 h 12087"/>
                <a:gd name="T38" fmla="*/ 2866 w 13431"/>
                <a:gd name="T39" fmla="*/ 11921 h 12087"/>
                <a:gd name="T40" fmla="*/ 2483 w 13431"/>
                <a:gd name="T41" fmla="*/ 11854 h 12087"/>
                <a:gd name="T42" fmla="*/ 1925 w 13431"/>
                <a:gd name="T43" fmla="*/ 11621 h 12087"/>
                <a:gd name="T44" fmla="*/ 1358 w 13431"/>
                <a:gd name="T45" fmla="*/ 11171 h 12087"/>
                <a:gd name="T46" fmla="*/ 967 w 13431"/>
                <a:gd name="T47" fmla="*/ 10437 h 12087"/>
                <a:gd name="T48" fmla="*/ 34 w 13431"/>
                <a:gd name="T49" fmla="*/ 4655 h 12087"/>
                <a:gd name="T50" fmla="*/ 167 w 13431"/>
                <a:gd name="T51" fmla="*/ 4105 h 12087"/>
                <a:gd name="T52" fmla="*/ 10999 w 13431"/>
                <a:gd name="T53" fmla="*/ 3722 h 12087"/>
                <a:gd name="T54" fmla="*/ 12948 w 13431"/>
                <a:gd name="T55" fmla="*/ 3722 h 12087"/>
                <a:gd name="T56" fmla="*/ 13290 w 13431"/>
                <a:gd name="T57" fmla="*/ 3855 h 12087"/>
                <a:gd name="T58" fmla="*/ 13431 w 13431"/>
                <a:gd name="T59" fmla="*/ 4188 h 12087"/>
                <a:gd name="T60" fmla="*/ 13431 w 13431"/>
                <a:gd name="T61" fmla="*/ 11621 h 12087"/>
                <a:gd name="T62" fmla="*/ 13290 w 13431"/>
                <a:gd name="T63" fmla="*/ 11946 h 12087"/>
                <a:gd name="T64" fmla="*/ 12948 w 13431"/>
                <a:gd name="T65" fmla="*/ 12087 h 12087"/>
                <a:gd name="T66" fmla="*/ 10999 w 13431"/>
                <a:gd name="T67" fmla="*/ 12087 h 12087"/>
                <a:gd name="T68" fmla="*/ 10657 w 13431"/>
                <a:gd name="T69" fmla="*/ 11946 h 12087"/>
                <a:gd name="T70" fmla="*/ 10515 w 13431"/>
                <a:gd name="T71" fmla="*/ 11621 h 12087"/>
                <a:gd name="T72" fmla="*/ 10515 w 13431"/>
                <a:gd name="T73" fmla="*/ 4188 h 12087"/>
                <a:gd name="T74" fmla="*/ 10657 w 13431"/>
                <a:gd name="T75" fmla="*/ 3855 h 12087"/>
                <a:gd name="T76" fmla="*/ 10999 w 13431"/>
                <a:gd name="T77" fmla="*/ 3722 h 1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431" h="12087">
                  <a:moveTo>
                    <a:pt x="167" y="4105"/>
                  </a:moveTo>
                  <a:cubicBezTo>
                    <a:pt x="222" y="4016"/>
                    <a:pt x="297" y="3952"/>
                    <a:pt x="392" y="3913"/>
                  </a:cubicBezTo>
                  <a:cubicBezTo>
                    <a:pt x="486" y="3875"/>
                    <a:pt x="584" y="3855"/>
                    <a:pt x="683" y="3855"/>
                  </a:cubicBezTo>
                  <a:lnTo>
                    <a:pt x="4016" y="3855"/>
                  </a:lnTo>
                  <a:cubicBezTo>
                    <a:pt x="3972" y="3500"/>
                    <a:pt x="3925" y="3194"/>
                    <a:pt x="3875" y="2939"/>
                  </a:cubicBezTo>
                  <a:cubicBezTo>
                    <a:pt x="3825" y="2683"/>
                    <a:pt x="3777" y="2461"/>
                    <a:pt x="3733" y="2272"/>
                  </a:cubicBezTo>
                  <a:cubicBezTo>
                    <a:pt x="3677" y="2005"/>
                    <a:pt x="3700" y="1753"/>
                    <a:pt x="3800" y="1514"/>
                  </a:cubicBezTo>
                  <a:cubicBezTo>
                    <a:pt x="3900" y="1275"/>
                    <a:pt x="4027" y="1061"/>
                    <a:pt x="4183" y="872"/>
                  </a:cubicBezTo>
                  <a:cubicBezTo>
                    <a:pt x="4338" y="683"/>
                    <a:pt x="4497" y="525"/>
                    <a:pt x="4658" y="397"/>
                  </a:cubicBezTo>
                  <a:cubicBezTo>
                    <a:pt x="4819" y="270"/>
                    <a:pt x="4933" y="184"/>
                    <a:pt x="4999" y="139"/>
                  </a:cubicBezTo>
                  <a:cubicBezTo>
                    <a:pt x="5155" y="28"/>
                    <a:pt x="5344" y="0"/>
                    <a:pt x="5566" y="56"/>
                  </a:cubicBezTo>
                  <a:cubicBezTo>
                    <a:pt x="5755" y="122"/>
                    <a:pt x="5894" y="256"/>
                    <a:pt x="5983" y="456"/>
                  </a:cubicBezTo>
                  <a:lnTo>
                    <a:pt x="7499" y="3855"/>
                  </a:lnTo>
                  <a:lnTo>
                    <a:pt x="9032" y="3855"/>
                  </a:lnTo>
                  <a:cubicBezTo>
                    <a:pt x="9221" y="3855"/>
                    <a:pt x="9379" y="3919"/>
                    <a:pt x="9507" y="4047"/>
                  </a:cubicBezTo>
                  <a:cubicBezTo>
                    <a:pt x="9635" y="4175"/>
                    <a:pt x="9699" y="4333"/>
                    <a:pt x="9699" y="4522"/>
                  </a:cubicBezTo>
                  <a:lnTo>
                    <a:pt x="9699" y="11254"/>
                  </a:lnTo>
                  <a:cubicBezTo>
                    <a:pt x="9699" y="11443"/>
                    <a:pt x="9635" y="11601"/>
                    <a:pt x="9507" y="11729"/>
                  </a:cubicBezTo>
                  <a:cubicBezTo>
                    <a:pt x="9379" y="11857"/>
                    <a:pt x="9221" y="11921"/>
                    <a:pt x="9032" y="11921"/>
                  </a:cubicBezTo>
                  <a:lnTo>
                    <a:pt x="2866" y="11921"/>
                  </a:lnTo>
                  <a:cubicBezTo>
                    <a:pt x="2789" y="11921"/>
                    <a:pt x="2661" y="11898"/>
                    <a:pt x="2483" y="11854"/>
                  </a:cubicBezTo>
                  <a:cubicBezTo>
                    <a:pt x="2305" y="11809"/>
                    <a:pt x="2119" y="11732"/>
                    <a:pt x="1925" y="11621"/>
                  </a:cubicBezTo>
                  <a:cubicBezTo>
                    <a:pt x="1731" y="11510"/>
                    <a:pt x="1542" y="11360"/>
                    <a:pt x="1358" y="11171"/>
                  </a:cubicBezTo>
                  <a:cubicBezTo>
                    <a:pt x="1175" y="10982"/>
                    <a:pt x="1045" y="10737"/>
                    <a:pt x="967" y="10437"/>
                  </a:cubicBezTo>
                  <a:lnTo>
                    <a:pt x="34" y="4655"/>
                  </a:lnTo>
                  <a:cubicBezTo>
                    <a:pt x="0" y="4433"/>
                    <a:pt x="45" y="4250"/>
                    <a:pt x="167" y="4105"/>
                  </a:cubicBezTo>
                  <a:close/>
                  <a:moveTo>
                    <a:pt x="10999" y="3722"/>
                  </a:moveTo>
                  <a:lnTo>
                    <a:pt x="12948" y="3722"/>
                  </a:lnTo>
                  <a:cubicBezTo>
                    <a:pt x="13082" y="3722"/>
                    <a:pt x="13195" y="3766"/>
                    <a:pt x="13290" y="3855"/>
                  </a:cubicBezTo>
                  <a:cubicBezTo>
                    <a:pt x="13384" y="3944"/>
                    <a:pt x="13431" y="4055"/>
                    <a:pt x="13431" y="4188"/>
                  </a:cubicBezTo>
                  <a:lnTo>
                    <a:pt x="13431" y="11621"/>
                  </a:lnTo>
                  <a:cubicBezTo>
                    <a:pt x="13431" y="11743"/>
                    <a:pt x="13384" y="11851"/>
                    <a:pt x="13290" y="11946"/>
                  </a:cubicBezTo>
                  <a:cubicBezTo>
                    <a:pt x="13195" y="12040"/>
                    <a:pt x="13082" y="12087"/>
                    <a:pt x="12948" y="12087"/>
                  </a:cubicBezTo>
                  <a:lnTo>
                    <a:pt x="10999" y="12087"/>
                  </a:lnTo>
                  <a:cubicBezTo>
                    <a:pt x="10865" y="12087"/>
                    <a:pt x="10751" y="12040"/>
                    <a:pt x="10657" y="11946"/>
                  </a:cubicBezTo>
                  <a:cubicBezTo>
                    <a:pt x="10562" y="11851"/>
                    <a:pt x="10515" y="11743"/>
                    <a:pt x="10515" y="11621"/>
                  </a:cubicBezTo>
                  <a:lnTo>
                    <a:pt x="10515" y="4188"/>
                  </a:lnTo>
                  <a:cubicBezTo>
                    <a:pt x="10515" y="4055"/>
                    <a:pt x="10562" y="3944"/>
                    <a:pt x="10657" y="3855"/>
                  </a:cubicBezTo>
                  <a:cubicBezTo>
                    <a:pt x="10751" y="3766"/>
                    <a:pt x="10865" y="3722"/>
                    <a:pt x="10999" y="3722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627547" y="5235237"/>
            <a:ext cx="3381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MasonicCivility.org</a:t>
            </a:r>
            <a:endParaRPr lang="en-US" b="1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99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DACE32-D980-2D43-8AAA-0B6E9594B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617" y="5668294"/>
            <a:ext cx="1586982" cy="878507"/>
          </a:xfrm>
          <a:prstGeom prst="rect">
            <a:avLst/>
          </a:prstGeom>
        </p:spPr>
      </p:pic>
      <p:pic>
        <p:nvPicPr>
          <p:cNvPr id="1026" name="Picture 2" descr="https://cdn-images-1.medium.com/max/1600/0*731mXd7ijqx2ICst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24" y="4360152"/>
            <a:ext cx="4837178" cy="23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elldoing.org/storage/app/uploads/public/552/4f2/271/5524f227143155184661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24" y="1432437"/>
            <a:ext cx="4705400" cy="264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epeacearchitect.files.wordpress.com/2016/11/angry-couple-back-to-back.jpg?w=6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898" y="1432437"/>
            <a:ext cx="4101921" cy="273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116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ference Word Clou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79" y="-112734"/>
            <a:ext cx="887505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3775" y="851770"/>
            <a:ext cx="1966587" cy="6263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92244" y="891434"/>
            <a:ext cx="2319383" cy="62630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6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dn.shopify.com/s/files/1/1559/8717/products/product-image-312116046_large.jpg?v=15295006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80" y="1676617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E7B733-3705-C646-AD2D-E51C83B05AE1}"/>
              </a:ext>
            </a:extLst>
          </p:cNvPr>
          <p:cNvSpPr/>
          <p:nvPr/>
        </p:nvSpPr>
        <p:spPr>
          <a:xfrm>
            <a:off x="4277842" y="609383"/>
            <a:ext cx="36363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We Have the Tools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D3FC5F-EEFE-6D48-88E3-797AC5D2B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418" y="5486400"/>
            <a:ext cx="2126150" cy="116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3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ridenyc.com/hubfs/management-vs-mentorshi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945" y="1470071"/>
            <a:ext cx="7377743" cy="4921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415B44-630F-2040-8705-37D50B60D75A}"/>
              </a:ext>
            </a:extLst>
          </p:cNvPr>
          <p:cNvSpPr/>
          <p:nvPr/>
        </p:nvSpPr>
        <p:spPr>
          <a:xfrm>
            <a:off x="4412864" y="466355"/>
            <a:ext cx="36275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Masonic Mentorship</a:t>
            </a:r>
          </a:p>
        </p:txBody>
      </p:sp>
    </p:spTree>
    <p:extLst>
      <p:ext uri="{BB962C8B-B14F-4D97-AF65-F5344CB8AC3E}">
        <p14:creationId xmlns:p14="http://schemas.microsoft.com/office/powerpoint/2010/main" val="171318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Your Company Name Presentation Name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FF3B6-C9CA-4BC7-81BA-4AAF1EFF075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110" name="Picture 14" descr="https://scontent-lax3-1.xx.fbcdn.net/v/t1.15752-9/52469128_2076517072439046_1001698012512124928_n.jpg?_nc_cat=105&amp;_nc_ht=scontent-lax3-1.xx&amp;oh=ffdf6363be11a4c118646cdf7352bb2b&amp;oe=5CEC8AB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3" r="3754" b="23929"/>
          <a:stretch/>
        </p:blipFill>
        <p:spPr bwMode="auto">
          <a:xfrm>
            <a:off x="543884" y="1628385"/>
            <a:ext cx="5142933" cy="43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content-lax3-1.xx.fbcdn.net/v/t1.15752-9/52016151_447071626029717_3448762802003509248_n.jpg?_nc_cat=100&amp;_nc_ht=scontent-lax3-1.xx&amp;oh=2b6e7b3a81c9fe0762b58e09a54fc12b&amp;oe=5CF1EAF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11" y="1578372"/>
            <a:ext cx="4446649" cy="44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8010" y="452373"/>
            <a:ext cx="7897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Just Two Presentations of Hundreds</a:t>
            </a:r>
          </a:p>
        </p:txBody>
      </p:sp>
    </p:spTree>
    <p:extLst>
      <p:ext uri="{BB962C8B-B14F-4D97-AF65-F5344CB8AC3E}">
        <p14:creationId xmlns:p14="http://schemas.microsoft.com/office/powerpoint/2010/main" val="1968743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72919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223C5C-F537-564B-9C9E-5B5D2B420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349" y="1612243"/>
            <a:ext cx="8768879" cy="36335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9C1ACB-BD2A-414F-B63B-E02067847E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860" y="5568042"/>
            <a:ext cx="1977708" cy="108773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01B009A-B75D-7F43-B602-8A6E8020B552}"/>
              </a:ext>
            </a:extLst>
          </p:cNvPr>
          <p:cNvSpPr/>
          <p:nvPr/>
        </p:nvSpPr>
        <p:spPr>
          <a:xfrm>
            <a:off x="2722477" y="573938"/>
            <a:ext cx="7062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/>
              <a:t>Become or Appoint a Civility Ambassador</a:t>
            </a:r>
          </a:p>
        </p:txBody>
      </p:sp>
    </p:spTree>
    <p:extLst>
      <p:ext uri="{BB962C8B-B14F-4D97-AF65-F5344CB8AC3E}">
        <p14:creationId xmlns:p14="http://schemas.microsoft.com/office/powerpoint/2010/main" val="3567039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D1008AC-A75E-F044-A573-96A68457B9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9" y="578498"/>
            <a:ext cx="7620000" cy="22479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EF15E5-0CE2-A042-B8AB-1B5113B398F1}"/>
              </a:ext>
            </a:extLst>
          </p:cNvPr>
          <p:cNvSpPr/>
          <p:nvPr/>
        </p:nvSpPr>
        <p:spPr>
          <a:xfrm>
            <a:off x="3178629" y="2826398"/>
            <a:ext cx="6096000" cy="31239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800"/>
              </a:spcAft>
            </a:pPr>
            <a:r>
              <a:rPr lang="en-US" sz="2000" dirty="0">
                <a:solidFill>
                  <a:srgbClr val="351E47"/>
                </a:solidFill>
                <a:latin typeface="Helvetica Neue" panose="02000503000000020004" pitchFamily="2" charset="0"/>
                <a:ea typeface="Times New Roman" panose="02020603050405020304" pitchFamily="18" charset="0"/>
              </a:rPr>
              <a:t>The Civility Scorecard was conceived with the idea that providing a software tool to objectively rate the civility attributes of speeches and articles will help promote more civil dialogue.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351E47"/>
                </a:solidFill>
                <a:latin typeface="Helvetica Neue" panose="02000503000000020004" pitchFamily="2" charset="0"/>
                <a:ea typeface="Times New Roman" panose="02020603050405020304" pitchFamily="18" charset="0"/>
              </a:rPr>
              <a:t>The science behind Civility Scorecard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uniqueness of Civility Scorecard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400" u="sng" dirty="0">
                <a:solidFill>
                  <a:srgbClr val="0563C1"/>
                </a:solidFill>
                <a:latin typeface="Helvetica Neue" panose="02000503000000020004" pitchFamily="2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https://CivilityScorecard.com</a:t>
            </a:r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1D93D-FBA2-074E-98F3-50961C81C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860" y="5568042"/>
            <a:ext cx="1977708" cy="108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7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DB12971-1097-5F48-99C6-42FC0AFC4C0C}"/>
              </a:ext>
            </a:extLst>
          </p:cNvPr>
          <p:cNvSpPr txBox="1"/>
          <p:nvPr/>
        </p:nvSpPr>
        <p:spPr>
          <a:xfrm>
            <a:off x="2041139" y="466530"/>
            <a:ext cx="81097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/>
              <a:t>The Masonic Family Civility Project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57724E23-EA6E-F846-B407-069BE88AD1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81" y="1380452"/>
            <a:ext cx="10616109" cy="30525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1346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9140" y="4588493"/>
            <a:ext cx="1087259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Promoting Masonic values to restore civility in society.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MasonicCivility.org                                    info@MasonicCivility.org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286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dbfe3bdc88d406d58cc89eda05bf047a53512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28044</TotalTime>
  <Words>328</Words>
  <Application>Microsoft Macintosh PowerPoint</Application>
  <PresentationFormat>Widescreen</PresentationFormat>
  <Paragraphs>65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Helvetica Neue</vt:lpstr>
      <vt:lpstr>Roboto Black</vt:lpstr>
      <vt:lpstr>Roboto Condensed Light</vt:lpstr>
      <vt:lpstr>Roboto Light</vt:lpstr>
      <vt:lpstr>Roboto Medium</vt:lpstr>
      <vt:lpstr>Times New Roman</vt:lpstr>
      <vt:lpstr>Office Theme</vt:lpstr>
      <vt:lpstr>MASONIC FAMILY CIVILITY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US?</vt:lpstr>
      <vt:lpstr>PowerPoint Presentation</vt:lpstr>
      <vt:lpstr>PowerPoint Presentation</vt:lpstr>
      <vt:lpstr>PowerPoint Presentation</vt:lpstr>
      <vt:lpstr>HOW CAN I GET INVOLVED?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PresentationPro</dc:creator>
  <cp:lastModifiedBy>Russ Charvonia</cp:lastModifiedBy>
  <cp:revision>209</cp:revision>
  <dcterms:created xsi:type="dcterms:W3CDTF">2013-12-19T20:34:31Z</dcterms:created>
  <dcterms:modified xsi:type="dcterms:W3CDTF">2019-02-19T04:18:34Z</dcterms:modified>
</cp:coreProperties>
</file>